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custom.xml" ContentType="application/vnd.openxmlformats-officedocument.custom-properties+xml"/>
  <Override PartName="/customXml/itemProps4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319" r:id="rId5"/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02" r:id="rId52"/>
    <p:sldId id="303" r:id="rId53"/>
    <p:sldId id="304" r:id="rId54"/>
    <p:sldId id="305" r:id="rId55"/>
    <p:sldId id="306" r:id="rId56"/>
    <p:sldId id="307" r:id="rId57"/>
    <p:sldId id="308" r:id="rId58"/>
    <p:sldId id="309" r:id="rId59"/>
    <p:sldId id="310" r:id="rId60"/>
    <p:sldId id="311" r:id="rId61"/>
    <p:sldId id="318" r:id="rId62"/>
    <p:sldId id="312" r:id="rId63"/>
    <p:sldId id="313" r:id="rId64"/>
    <p:sldId id="314" r:id="rId65"/>
    <p:sldId id="315" r:id="rId66"/>
    <p:sldId id="316" r:id="rId67"/>
    <p:sldId id="317" r:id="rId68"/>
  </p:sldIdLst>
  <p:sldSz cx="12192000" cy="6858000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7EC656E-7AD8-43F6-8947-FB5CC98F060B}" v="95" dt="2024-12-11T19:15:39.922"/>
    <p1510:client id="{5992B0F6-E139-435F-B68F-3E4C38513FF8}" v="72" dt="2024-12-12T21:37:21.96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microsoft.com/office/2015/10/relationships/revisionInfo" Target="revisionInfo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presProps" Target="pres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tableStyles" Target="tableStyle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viewProps" Target="viewProps.xml"/><Relationship Id="rId75" Type="http://schemas.openxmlformats.org/officeDocument/2006/relationships/customXml" Target="../customXml/item4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71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Winger, Marlon - FPAC-NRCS, UT" userId="S::marlon.winger@usda.gov::cf8e5516-53db-48d3-a570-af0e74063f92" providerId="AD" clId="Web-{5992B0F6-E139-435F-B68F-3E4C38513FF8}"/>
    <pc:docChg chg="modSld">
      <pc:chgData name="Winger, Marlon - FPAC-NRCS, UT" userId="S::marlon.winger@usda.gov::cf8e5516-53db-48d3-a570-af0e74063f92" providerId="AD" clId="Web-{5992B0F6-E139-435F-B68F-3E4C38513FF8}" dt="2024-12-12T21:37:21.968" v="62" actId="1076"/>
      <pc:docMkLst>
        <pc:docMk/>
      </pc:docMkLst>
      <pc:sldChg chg="addSp modSp">
        <pc:chgData name="Winger, Marlon - FPAC-NRCS, UT" userId="S::marlon.winger@usda.gov::cf8e5516-53db-48d3-a570-af0e74063f92" providerId="AD" clId="Web-{5992B0F6-E139-435F-B68F-3E4C38513FF8}" dt="2024-12-12T21:24:07.447" v="3" actId="1076"/>
        <pc:sldMkLst>
          <pc:docMk/>
          <pc:sldMk cId="4078944362" sldId="290"/>
        </pc:sldMkLst>
        <pc:picChg chg="add mod">
          <ac:chgData name="Winger, Marlon - FPAC-NRCS, UT" userId="S::marlon.winger@usda.gov::cf8e5516-53db-48d3-a570-af0e74063f92" providerId="AD" clId="Web-{5992B0F6-E139-435F-B68F-3E4C38513FF8}" dt="2024-12-12T21:24:07.447" v="3" actId="1076"/>
          <ac:picMkLst>
            <pc:docMk/>
            <pc:sldMk cId="4078944362" sldId="290"/>
            <ac:picMk id="4" creationId="{6A8E2687-81F8-B5C0-227A-9344FD2DA463}"/>
          </ac:picMkLst>
        </pc:picChg>
      </pc:sldChg>
      <pc:sldChg chg="addSp modSp">
        <pc:chgData name="Winger, Marlon - FPAC-NRCS, UT" userId="S::marlon.winger@usda.gov::cf8e5516-53db-48d3-a570-af0e74063f92" providerId="AD" clId="Web-{5992B0F6-E139-435F-B68F-3E4C38513FF8}" dt="2024-12-12T21:25:20.338" v="5" actId="1076"/>
        <pc:sldMkLst>
          <pc:docMk/>
          <pc:sldMk cId="3610946086" sldId="294"/>
        </pc:sldMkLst>
        <pc:spChg chg="mod">
          <ac:chgData name="Winger, Marlon - FPAC-NRCS, UT" userId="S::marlon.winger@usda.gov::cf8e5516-53db-48d3-a570-af0e74063f92" providerId="AD" clId="Web-{5992B0F6-E139-435F-B68F-3E4C38513FF8}" dt="2024-12-12T21:25:20.338" v="5" actId="1076"/>
          <ac:spMkLst>
            <pc:docMk/>
            <pc:sldMk cId="3610946086" sldId="294"/>
            <ac:spMk id="3" creationId="{0B6CB7C9-3C8F-4345-BA08-D916302B526B}"/>
          </ac:spMkLst>
        </pc:spChg>
        <pc:picChg chg="add">
          <ac:chgData name="Winger, Marlon - FPAC-NRCS, UT" userId="S::marlon.winger@usda.gov::cf8e5516-53db-48d3-a570-af0e74063f92" providerId="AD" clId="Web-{5992B0F6-E139-435F-B68F-3E4C38513FF8}" dt="2024-12-12T21:25:15.822" v="4"/>
          <ac:picMkLst>
            <pc:docMk/>
            <pc:sldMk cId="3610946086" sldId="294"/>
            <ac:picMk id="4" creationId="{AD32775E-C8D7-6E24-83B1-FE908BF36A90}"/>
          </ac:picMkLst>
        </pc:picChg>
      </pc:sldChg>
      <pc:sldChg chg="modSp">
        <pc:chgData name="Winger, Marlon - FPAC-NRCS, UT" userId="S::marlon.winger@usda.gov::cf8e5516-53db-48d3-a570-af0e74063f92" providerId="AD" clId="Web-{5992B0F6-E139-435F-B68F-3E4C38513FF8}" dt="2024-12-12T21:25:36.447" v="9" actId="1076"/>
        <pc:sldMkLst>
          <pc:docMk/>
          <pc:sldMk cId="3925872114" sldId="297"/>
        </pc:sldMkLst>
        <pc:spChg chg="mod">
          <ac:chgData name="Winger, Marlon - FPAC-NRCS, UT" userId="S::marlon.winger@usda.gov::cf8e5516-53db-48d3-a570-af0e74063f92" providerId="AD" clId="Web-{5992B0F6-E139-435F-B68F-3E4C38513FF8}" dt="2024-12-12T21:25:36.447" v="9" actId="1076"/>
          <ac:spMkLst>
            <pc:docMk/>
            <pc:sldMk cId="3925872114" sldId="297"/>
            <ac:spMk id="3" creationId="{43D9F92E-DA22-4E72-A1A2-36244421A387}"/>
          </ac:spMkLst>
        </pc:spChg>
        <pc:picChg chg="mod">
          <ac:chgData name="Winger, Marlon - FPAC-NRCS, UT" userId="S::marlon.winger@usda.gov::cf8e5516-53db-48d3-a570-af0e74063f92" providerId="AD" clId="Web-{5992B0F6-E139-435F-B68F-3E4C38513FF8}" dt="2024-12-12T21:25:28.728" v="7" actId="14100"/>
          <ac:picMkLst>
            <pc:docMk/>
            <pc:sldMk cId="3925872114" sldId="297"/>
            <ac:picMk id="2" creationId="{61A7742A-BD80-4CAD-BD19-BD1EC937699C}"/>
          </ac:picMkLst>
        </pc:picChg>
        <pc:picChg chg="mod">
          <ac:chgData name="Winger, Marlon - FPAC-NRCS, UT" userId="S::marlon.winger@usda.gov::cf8e5516-53db-48d3-a570-af0e74063f92" providerId="AD" clId="Web-{5992B0F6-E139-435F-B68F-3E4C38513FF8}" dt="2024-12-12T21:25:32.650" v="8" actId="1076"/>
          <ac:picMkLst>
            <pc:docMk/>
            <pc:sldMk cId="3925872114" sldId="297"/>
            <ac:picMk id="4" creationId="{E6D15929-9172-41CA-AEC6-D8596DDEDD08}"/>
          </ac:picMkLst>
        </pc:picChg>
      </pc:sldChg>
      <pc:sldChg chg="addSp modSp">
        <pc:chgData name="Winger, Marlon - FPAC-NRCS, UT" userId="S::marlon.winger@usda.gov::cf8e5516-53db-48d3-a570-af0e74063f92" providerId="AD" clId="Web-{5992B0F6-E139-435F-B68F-3E4C38513FF8}" dt="2024-12-12T21:26:52.510" v="16" actId="1076"/>
        <pc:sldMkLst>
          <pc:docMk/>
          <pc:sldMk cId="1682359756" sldId="298"/>
        </pc:sldMkLst>
        <pc:picChg chg="mod">
          <ac:chgData name="Winger, Marlon - FPAC-NRCS, UT" userId="S::marlon.winger@usda.gov::cf8e5516-53db-48d3-a570-af0e74063f92" providerId="AD" clId="Web-{5992B0F6-E139-435F-B68F-3E4C38513FF8}" dt="2024-12-12T21:26:51.354" v="15" actId="1076"/>
          <ac:picMkLst>
            <pc:docMk/>
            <pc:sldMk cId="1682359756" sldId="298"/>
            <ac:picMk id="4" creationId="{595660BE-CE08-E096-1015-A71665E61F91}"/>
          </ac:picMkLst>
        </pc:picChg>
        <pc:picChg chg="add mod">
          <ac:chgData name="Winger, Marlon - FPAC-NRCS, UT" userId="S::marlon.winger@usda.gov::cf8e5516-53db-48d3-a570-af0e74063f92" providerId="AD" clId="Web-{5992B0F6-E139-435F-B68F-3E4C38513FF8}" dt="2024-12-12T21:26:52.510" v="16" actId="1076"/>
          <ac:picMkLst>
            <pc:docMk/>
            <pc:sldMk cId="1682359756" sldId="298"/>
            <ac:picMk id="5" creationId="{195B47BC-2CD0-7431-DE9A-BED1B852E82A}"/>
          </ac:picMkLst>
        </pc:picChg>
      </pc:sldChg>
      <pc:sldChg chg="modSp">
        <pc:chgData name="Winger, Marlon - FPAC-NRCS, UT" userId="S::marlon.winger@usda.gov::cf8e5516-53db-48d3-a570-af0e74063f92" providerId="AD" clId="Web-{5992B0F6-E139-435F-B68F-3E4C38513FF8}" dt="2024-12-12T21:26:56.854" v="19" actId="1076"/>
        <pc:sldMkLst>
          <pc:docMk/>
          <pc:sldMk cId="1198787989" sldId="299"/>
        </pc:sldMkLst>
        <pc:picChg chg="mod">
          <ac:chgData name="Winger, Marlon - FPAC-NRCS, UT" userId="S::marlon.winger@usda.gov::cf8e5516-53db-48d3-a570-af0e74063f92" providerId="AD" clId="Web-{5992B0F6-E139-435F-B68F-3E4C38513FF8}" dt="2024-12-12T21:26:56.854" v="19" actId="1076"/>
          <ac:picMkLst>
            <pc:docMk/>
            <pc:sldMk cId="1198787989" sldId="299"/>
            <ac:picMk id="2" creationId="{CD489BBF-CE9D-4C30-80E8-48CA41650100}"/>
          </ac:picMkLst>
        </pc:picChg>
      </pc:sldChg>
      <pc:sldChg chg="addSp modSp">
        <pc:chgData name="Winger, Marlon - FPAC-NRCS, UT" userId="S::marlon.winger@usda.gov::cf8e5516-53db-48d3-a570-af0e74063f92" providerId="AD" clId="Web-{5992B0F6-E139-435F-B68F-3E4C38513FF8}" dt="2024-12-12T21:29:01.089" v="40" actId="1076"/>
        <pc:sldMkLst>
          <pc:docMk/>
          <pc:sldMk cId="2347411844" sldId="307"/>
        </pc:sldMkLst>
        <pc:spChg chg="mod">
          <ac:chgData name="Winger, Marlon - FPAC-NRCS, UT" userId="S::marlon.winger@usda.gov::cf8e5516-53db-48d3-a570-af0e74063f92" providerId="AD" clId="Web-{5992B0F6-E139-435F-B68F-3E4C38513FF8}" dt="2024-12-12T21:28:31.808" v="26" actId="1076"/>
          <ac:spMkLst>
            <pc:docMk/>
            <pc:sldMk cId="2347411844" sldId="307"/>
            <ac:spMk id="3" creationId="{F90040EB-1D6E-41F2-BA6F-0DBCD2AA3168}"/>
          </ac:spMkLst>
        </pc:spChg>
        <pc:spChg chg="add mod">
          <ac:chgData name="Winger, Marlon - FPAC-NRCS, UT" userId="S::marlon.winger@usda.gov::cf8e5516-53db-48d3-a570-af0e74063f92" providerId="AD" clId="Web-{5992B0F6-E139-435F-B68F-3E4C38513FF8}" dt="2024-12-12T21:28:58.058" v="38" actId="20577"/>
          <ac:spMkLst>
            <pc:docMk/>
            <pc:sldMk cId="2347411844" sldId="307"/>
            <ac:spMk id="4" creationId="{D9CFA58C-4DEE-7142-6ED7-A826496A782A}"/>
          </ac:spMkLst>
        </pc:spChg>
        <pc:picChg chg="add mod">
          <ac:chgData name="Winger, Marlon - FPAC-NRCS, UT" userId="S::marlon.winger@usda.gov::cf8e5516-53db-48d3-a570-af0e74063f92" providerId="AD" clId="Web-{5992B0F6-E139-435F-B68F-3E4C38513FF8}" dt="2024-12-12T21:28:28.511" v="25" actId="1076"/>
          <ac:picMkLst>
            <pc:docMk/>
            <pc:sldMk cId="2347411844" sldId="307"/>
            <ac:picMk id="2" creationId="{8FFBDD2C-8A5C-DABA-23C0-C378901940BC}"/>
          </ac:picMkLst>
        </pc:picChg>
        <pc:picChg chg="mod">
          <ac:chgData name="Winger, Marlon - FPAC-NRCS, UT" userId="S::marlon.winger@usda.gov::cf8e5516-53db-48d3-a570-af0e74063f92" providerId="AD" clId="Web-{5992B0F6-E139-435F-B68F-3E4C38513FF8}" dt="2024-12-12T21:29:01.089" v="40" actId="1076"/>
          <ac:picMkLst>
            <pc:docMk/>
            <pc:sldMk cId="2347411844" sldId="307"/>
            <ac:picMk id="5" creationId="{2B0EFE58-E1E2-91AD-FD35-11C7B1B1B2D1}"/>
          </ac:picMkLst>
        </pc:picChg>
        <pc:picChg chg="mod">
          <ac:chgData name="Winger, Marlon - FPAC-NRCS, UT" userId="S::marlon.winger@usda.gov::cf8e5516-53db-48d3-a570-af0e74063f92" providerId="AD" clId="Web-{5992B0F6-E139-435F-B68F-3E4C38513FF8}" dt="2024-12-12T21:28:58.168" v="39" actId="1076"/>
          <ac:picMkLst>
            <pc:docMk/>
            <pc:sldMk cId="2347411844" sldId="307"/>
            <ac:picMk id="1028" creationId="{9CE9FAF9-CEB1-888D-E05C-7DC7506323FB}"/>
          </ac:picMkLst>
        </pc:picChg>
      </pc:sldChg>
      <pc:sldChg chg="modSp">
        <pc:chgData name="Winger, Marlon - FPAC-NRCS, UT" userId="S::marlon.winger@usda.gov::cf8e5516-53db-48d3-a570-af0e74063f92" providerId="AD" clId="Web-{5992B0F6-E139-435F-B68F-3E4C38513FF8}" dt="2024-12-12T21:29:37.277" v="42" actId="20577"/>
        <pc:sldMkLst>
          <pc:docMk/>
          <pc:sldMk cId="1883639778" sldId="308"/>
        </pc:sldMkLst>
        <pc:spChg chg="mod">
          <ac:chgData name="Winger, Marlon - FPAC-NRCS, UT" userId="S::marlon.winger@usda.gov::cf8e5516-53db-48d3-a570-af0e74063f92" providerId="AD" clId="Web-{5992B0F6-E139-435F-B68F-3E4C38513FF8}" dt="2024-12-12T21:29:37.277" v="42" actId="20577"/>
          <ac:spMkLst>
            <pc:docMk/>
            <pc:sldMk cId="1883639778" sldId="308"/>
            <ac:spMk id="3" creationId="{D7A142C1-8B73-4224-B5AD-A5340BC113B0}"/>
          </ac:spMkLst>
        </pc:spChg>
      </pc:sldChg>
      <pc:sldChg chg="modSp">
        <pc:chgData name="Winger, Marlon - FPAC-NRCS, UT" userId="S::marlon.winger@usda.gov::cf8e5516-53db-48d3-a570-af0e74063f92" providerId="AD" clId="Web-{5992B0F6-E139-435F-B68F-3E4C38513FF8}" dt="2024-12-12T21:30:00.559" v="48" actId="1076"/>
        <pc:sldMkLst>
          <pc:docMk/>
          <pc:sldMk cId="1304797057" sldId="309"/>
        </pc:sldMkLst>
        <pc:spChg chg="mod">
          <ac:chgData name="Winger, Marlon - FPAC-NRCS, UT" userId="S::marlon.winger@usda.gov::cf8e5516-53db-48d3-a570-af0e74063f92" providerId="AD" clId="Web-{5992B0F6-E139-435F-B68F-3E4C38513FF8}" dt="2024-12-12T21:29:45.481" v="43" actId="1076"/>
          <ac:spMkLst>
            <pc:docMk/>
            <pc:sldMk cId="1304797057" sldId="309"/>
            <ac:spMk id="3" creationId="{12F76ACD-FF9E-41EB-A26D-105E35C32B58}"/>
          </ac:spMkLst>
        </pc:spChg>
        <pc:picChg chg="mod">
          <ac:chgData name="Winger, Marlon - FPAC-NRCS, UT" userId="S::marlon.winger@usda.gov::cf8e5516-53db-48d3-a570-af0e74063f92" providerId="AD" clId="Web-{5992B0F6-E139-435F-B68F-3E4C38513FF8}" dt="2024-12-12T21:29:50.715" v="45" actId="14100"/>
          <ac:picMkLst>
            <pc:docMk/>
            <pc:sldMk cId="1304797057" sldId="309"/>
            <ac:picMk id="2" creationId="{3AA0C127-4468-465B-B6A1-A6089867A98A}"/>
          </ac:picMkLst>
        </pc:picChg>
        <pc:picChg chg="mod">
          <ac:chgData name="Winger, Marlon - FPAC-NRCS, UT" userId="S::marlon.winger@usda.gov::cf8e5516-53db-48d3-a570-af0e74063f92" providerId="AD" clId="Web-{5992B0F6-E139-435F-B68F-3E4C38513FF8}" dt="2024-12-12T21:30:00.559" v="48" actId="1076"/>
          <ac:picMkLst>
            <pc:docMk/>
            <pc:sldMk cId="1304797057" sldId="309"/>
            <ac:picMk id="4" creationId="{0550180A-15E4-4C81-98DC-F0CA9422766C}"/>
          </ac:picMkLst>
        </pc:picChg>
      </pc:sldChg>
      <pc:sldChg chg="modSp">
        <pc:chgData name="Winger, Marlon - FPAC-NRCS, UT" userId="S::marlon.winger@usda.gov::cf8e5516-53db-48d3-a570-af0e74063f92" providerId="AD" clId="Web-{5992B0F6-E139-435F-B68F-3E4C38513FF8}" dt="2024-12-12T21:32:06.294" v="49" actId="1076"/>
        <pc:sldMkLst>
          <pc:docMk/>
          <pc:sldMk cId="2922848715" sldId="312"/>
        </pc:sldMkLst>
        <pc:spChg chg="mod">
          <ac:chgData name="Winger, Marlon - FPAC-NRCS, UT" userId="S::marlon.winger@usda.gov::cf8e5516-53db-48d3-a570-af0e74063f92" providerId="AD" clId="Web-{5992B0F6-E139-435F-B68F-3E4C38513FF8}" dt="2024-12-12T21:32:06.294" v="49" actId="1076"/>
          <ac:spMkLst>
            <pc:docMk/>
            <pc:sldMk cId="2922848715" sldId="312"/>
            <ac:spMk id="3" creationId="{BF183058-4EFE-4476-8F88-612962524F7F}"/>
          </ac:spMkLst>
        </pc:spChg>
      </pc:sldChg>
      <pc:sldChg chg="addSp modSp">
        <pc:chgData name="Winger, Marlon - FPAC-NRCS, UT" userId="S::marlon.winger@usda.gov::cf8e5516-53db-48d3-a570-af0e74063f92" providerId="AD" clId="Web-{5992B0F6-E139-435F-B68F-3E4C38513FF8}" dt="2024-12-12T21:34:11.748" v="55" actId="1076"/>
        <pc:sldMkLst>
          <pc:docMk/>
          <pc:sldMk cId="1856651948" sldId="314"/>
        </pc:sldMkLst>
        <pc:spChg chg="mod">
          <ac:chgData name="Winger, Marlon - FPAC-NRCS, UT" userId="S::marlon.winger@usda.gov::cf8e5516-53db-48d3-a570-af0e74063f92" providerId="AD" clId="Web-{5992B0F6-E139-435F-B68F-3E4C38513FF8}" dt="2024-12-12T21:34:11.748" v="55" actId="1076"/>
          <ac:spMkLst>
            <pc:docMk/>
            <pc:sldMk cId="1856651948" sldId="314"/>
            <ac:spMk id="3" creationId="{64D889EA-E42B-4475-946E-D8EB7002AF5A}"/>
          </ac:spMkLst>
        </pc:spChg>
        <pc:picChg chg="add mod">
          <ac:chgData name="Winger, Marlon - FPAC-NRCS, UT" userId="S::marlon.winger@usda.gov::cf8e5516-53db-48d3-a570-af0e74063f92" providerId="AD" clId="Web-{5992B0F6-E139-435F-B68F-3E4C38513FF8}" dt="2024-12-12T21:34:00.217" v="53" actId="1076"/>
          <ac:picMkLst>
            <pc:docMk/>
            <pc:sldMk cId="1856651948" sldId="314"/>
            <ac:picMk id="2" creationId="{3F160E36-29B5-FA3C-8D37-88EEA7E446BC}"/>
          </ac:picMkLst>
        </pc:picChg>
      </pc:sldChg>
      <pc:sldChg chg="addSp modSp">
        <pc:chgData name="Winger, Marlon - FPAC-NRCS, UT" userId="S::marlon.winger@usda.gov::cf8e5516-53db-48d3-a570-af0e74063f92" providerId="AD" clId="Web-{5992B0F6-E139-435F-B68F-3E4C38513FF8}" dt="2024-12-12T21:37:21.968" v="62" actId="1076"/>
        <pc:sldMkLst>
          <pc:docMk/>
          <pc:sldMk cId="4185468655" sldId="315"/>
        </pc:sldMkLst>
        <pc:spChg chg="mod">
          <ac:chgData name="Winger, Marlon - FPAC-NRCS, UT" userId="S::marlon.winger@usda.gov::cf8e5516-53db-48d3-a570-af0e74063f92" providerId="AD" clId="Web-{5992B0F6-E139-435F-B68F-3E4C38513FF8}" dt="2024-12-12T21:37:15.703" v="59" actId="1076"/>
          <ac:spMkLst>
            <pc:docMk/>
            <pc:sldMk cId="4185468655" sldId="315"/>
            <ac:spMk id="3" creationId="{B95128CF-A75E-4A93-B185-9063FE073D6F}"/>
          </ac:spMkLst>
        </pc:spChg>
        <pc:picChg chg="add mod">
          <ac:chgData name="Winger, Marlon - FPAC-NRCS, UT" userId="S::marlon.winger@usda.gov::cf8e5516-53db-48d3-a570-af0e74063f92" providerId="AD" clId="Web-{5992B0F6-E139-435F-B68F-3E4C38513FF8}" dt="2024-12-12T21:37:21.968" v="62" actId="1076"/>
          <ac:picMkLst>
            <pc:docMk/>
            <pc:sldMk cId="4185468655" sldId="315"/>
            <ac:picMk id="2" creationId="{15E17790-7B39-A7DB-BAE2-2C0A8CECEE76}"/>
          </ac:picMkLst>
        </pc:picChg>
      </pc:sldChg>
      <pc:sldChg chg="modSp">
        <pc:chgData name="Winger, Marlon - FPAC-NRCS, UT" userId="S::marlon.winger@usda.gov::cf8e5516-53db-48d3-a570-af0e74063f92" providerId="AD" clId="Web-{5992B0F6-E139-435F-B68F-3E4C38513FF8}" dt="2024-12-12T21:35:28.046" v="56" actId="14100"/>
        <pc:sldMkLst>
          <pc:docMk/>
          <pc:sldMk cId="3055803681" sldId="316"/>
        </pc:sldMkLst>
        <pc:picChg chg="mod">
          <ac:chgData name="Winger, Marlon - FPAC-NRCS, UT" userId="S::marlon.winger@usda.gov::cf8e5516-53db-48d3-a570-af0e74063f92" providerId="AD" clId="Web-{5992B0F6-E139-435F-B68F-3E4C38513FF8}" dt="2024-12-12T21:35:28.046" v="56" actId="14100"/>
          <ac:picMkLst>
            <pc:docMk/>
            <pc:sldMk cId="3055803681" sldId="316"/>
            <ac:picMk id="2" creationId="{CCB9BD49-2184-414F-A6A4-1AD6C34EF185}"/>
          </ac:picMkLst>
        </pc:picChg>
      </pc:sldChg>
    </pc:docChg>
  </pc:docChgLst>
  <pc:docChgLst>
    <pc:chgData name="Winger, Marlon - FPAC-NRCS, UT" userId="S::marlon.winger@usda.gov::cf8e5516-53db-48d3-a570-af0e74063f92" providerId="AD" clId="Web-{37EC656E-7AD8-43F6-8947-FB5CC98F060B}"/>
    <pc:docChg chg="modSld">
      <pc:chgData name="Winger, Marlon - FPAC-NRCS, UT" userId="S::marlon.winger@usda.gov::cf8e5516-53db-48d3-a570-af0e74063f92" providerId="AD" clId="Web-{37EC656E-7AD8-43F6-8947-FB5CC98F060B}" dt="2024-12-11T19:15:39.922" v="96" actId="14100"/>
      <pc:docMkLst>
        <pc:docMk/>
      </pc:docMkLst>
      <pc:sldChg chg="modSp">
        <pc:chgData name="Winger, Marlon - FPAC-NRCS, UT" userId="S::marlon.winger@usda.gov::cf8e5516-53db-48d3-a570-af0e74063f92" providerId="AD" clId="Web-{37EC656E-7AD8-43F6-8947-FB5CC98F060B}" dt="2024-12-11T18:32:35.334" v="32" actId="20577"/>
        <pc:sldMkLst>
          <pc:docMk/>
          <pc:sldMk cId="686403036" sldId="258"/>
        </pc:sldMkLst>
        <pc:spChg chg="mod">
          <ac:chgData name="Winger, Marlon - FPAC-NRCS, UT" userId="S::marlon.winger@usda.gov::cf8e5516-53db-48d3-a570-af0e74063f92" providerId="AD" clId="Web-{37EC656E-7AD8-43F6-8947-FB5CC98F060B}" dt="2024-12-11T18:32:35.334" v="32" actId="20577"/>
          <ac:spMkLst>
            <pc:docMk/>
            <pc:sldMk cId="686403036" sldId="258"/>
            <ac:spMk id="3" creationId="{561A6B42-44E0-42B7-9755-4E65D51DB076}"/>
          </ac:spMkLst>
        </pc:spChg>
      </pc:sldChg>
      <pc:sldChg chg="modSp">
        <pc:chgData name="Winger, Marlon - FPAC-NRCS, UT" userId="S::marlon.winger@usda.gov::cf8e5516-53db-48d3-a570-af0e74063f92" providerId="AD" clId="Web-{37EC656E-7AD8-43F6-8947-FB5CC98F060B}" dt="2024-12-11T18:41:47.339" v="72" actId="20577"/>
        <pc:sldMkLst>
          <pc:docMk/>
          <pc:sldMk cId="1193175753" sldId="269"/>
        </pc:sldMkLst>
        <pc:spChg chg="mod">
          <ac:chgData name="Winger, Marlon - FPAC-NRCS, UT" userId="S::marlon.winger@usda.gov::cf8e5516-53db-48d3-a570-af0e74063f92" providerId="AD" clId="Web-{37EC656E-7AD8-43F6-8947-FB5CC98F060B}" dt="2024-12-11T18:41:47.339" v="72" actId="20577"/>
          <ac:spMkLst>
            <pc:docMk/>
            <pc:sldMk cId="1193175753" sldId="269"/>
            <ac:spMk id="3" creationId="{F0C75159-C50C-447E-9590-13C74962E5BE}"/>
          </ac:spMkLst>
        </pc:spChg>
      </pc:sldChg>
      <pc:sldChg chg="modSp">
        <pc:chgData name="Winger, Marlon - FPAC-NRCS, UT" userId="S::marlon.winger@usda.gov::cf8e5516-53db-48d3-a570-af0e74063f92" providerId="AD" clId="Web-{37EC656E-7AD8-43F6-8947-FB5CC98F060B}" dt="2024-12-11T18:33:56.178" v="69" actId="1076"/>
        <pc:sldMkLst>
          <pc:docMk/>
          <pc:sldMk cId="3171908719" sldId="288"/>
        </pc:sldMkLst>
        <pc:spChg chg="mod">
          <ac:chgData name="Winger, Marlon - FPAC-NRCS, UT" userId="S::marlon.winger@usda.gov::cf8e5516-53db-48d3-a570-af0e74063f92" providerId="AD" clId="Web-{37EC656E-7AD8-43F6-8947-FB5CC98F060B}" dt="2024-12-11T18:33:53.756" v="68" actId="20577"/>
          <ac:spMkLst>
            <pc:docMk/>
            <pc:sldMk cId="3171908719" sldId="288"/>
            <ac:spMk id="3" creationId="{C223696F-A34E-49ED-B199-EC178C6B0109}"/>
          </ac:spMkLst>
        </pc:spChg>
        <pc:picChg chg="mod">
          <ac:chgData name="Winger, Marlon - FPAC-NRCS, UT" userId="S::marlon.winger@usda.gov::cf8e5516-53db-48d3-a570-af0e74063f92" providerId="AD" clId="Web-{37EC656E-7AD8-43F6-8947-FB5CC98F060B}" dt="2024-12-11T18:33:56.178" v="69" actId="1076"/>
          <ac:picMkLst>
            <pc:docMk/>
            <pc:sldMk cId="3171908719" sldId="288"/>
            <ac:picMk id="2" creationId="{DBEC4419-0E4B-455D-AE6C-F0A2774F2511}"/>
          </ac:picMkLst>
        </pc:picChg>
      </pc:sldChg>
      <pc:sldChg chg="addSp modSp">
        <pc:chgData name="Winger, Marlon - FPAC-NRCS, UT" userId="S::marlon.winger@usda.gov::cf8e5516-53db-48d3-a570-af0e74063f92" providerId="AD" clId="Web-{37EC656E-7AD8-43F6-8947-FB5CC98F060B}" dt="2024-12-11T19:09:24.403" v="90" actId="14100"/>
        <pc:sldMkLst>
          <pc:docMk/>
          <pc:sldMk cId="2796575554" sldId="289"/>
        </pc:sldMkLst>
        <pc:spChg chg="mod">
          <ac:chgData name="Winger, Marlon - FPAC-NRCS, UT" userId="S::marlon.winger@usda.gov::cf8e5516-53db-48d3-a570-af0e74063f92" providerId="AD" clId="Web-{37EC656E-7AD8-43F6-8947-FB5CC98F060B}" dt="2024-12-11T19:06:33.589" v="83" actId="1076"/>
          <ac:spMkLst>
            <pc:docMk/>
            <pc:sldMk cId="2796575554" sldId="289"/>
            <ac:spMk id="3" creationId="{ABD0B1BB-23A0-4892-872D-AEF04A126433}"/>
          </ac:spMkLst>
        </pc:spChg>
        <pc:picChg chg="mod">
          <ac:chgData name="Winger, Marlon - FPAC-NRCS, UT" userId="S::marlon.winger@usda.gov::cf8e5516-53db-48d3-a570-af0e74063f92" providerId="AD" clId="Web-{37EC656E-7AD8-43F6-8947-FB5CC98F060B}" dt="2024-12-11T19:09:15.731" v="88" actId="1076"/>
          <ac:picMkLst>
            <pc:docMk/>
            <pc:sldMk cId="2796575554" sldId="289"/>
            <ac:picMk id="2" creationId="{61B82DC5-AD11-4087-AC79-16E459323A1E}"/>
          </ac:picMkLst>
        </pc:picChg>
        <pc:picChg chg="add mod">
          <ac:chgData name="Winger, Marlon - FPAC-NRCS, UT" userId="S::marlon.winger@usda.gov::cf8e5516-53db-48d3-a570-af0e74063f92" providerId="AD" clId="Web-{37EC656E-7AD8-43F6-8947-FB5CC98F060B}" dt="2024-12-11T19:06:30.135" v="82" actId="1076"/>
          <ac:picMkLst>
            <pc:docMk/>
            <pc:sldMk cId="2796575554" sldId="289"/>
            <ac:picMk id="4" creationId="{66B9514F-EF0F-F1AD-BAF2-A04F747E780D}"/>
          </ac:picMkLst>
        </pc:picChg>
        <pc:picChg chg="add mod">
          <ac:chgData name="Winger, Marlon - FPAC-NRCS, UT" userId="S::marlon.winger@usda.gov::cf8e5516-53db-48d3-a570-af0e74063f92" providerId="AD" clId="Web-{37EC656E-7AD8-43F6-8947-FB5CC98F060B}" dt="2024-12-11T19:09:24.403" v="90" actId="14100"/>
          <ac:picMkLst>
            <pc:docMk/>
            <pc:sldMk cId="2796575554" sldId="289"/>
            <ac:picMk id="5" creationId="{813B6880-3EF7-F266-3946-E7408CDA9C5E}"/>
          </ac:picMkLst>
        </pc:picChg>
      </pc:sldChg>
      <pc:sldChg chg="addSp modSp">
        <pc:chgData name="Winger, Marlon - FPAC-NRCS, UT" userId="S::marlon.winger@usda.gov::cf8e5516-53db-48d3-a570-af0e74063f92" providerId="AD" clId="Web-{37EC656E-7AD8-43F6-8947-FB5CC98F060B}" dt="2024-12-11T19:15:39.922" v="96" actId="14100"/>
        <pc:sldMkLst>
          <pc:docMk/>
          <pc:sldMk cId="1682359756" sldId="298"/>
        </pc:sldMkLst>
        <pc:spChg chg="mod">
          <ac:chgData name="Winger, Marlon - FPAC-NRCS, UT" userId="S::marlon.winger@usda.gov::cf8e5516-53db-48d3-a570-af0e74063f92" providerId="AD" clId="Web-{37EC656E-7AD8-43F6-8947-FB5CC98F060B}" dt="2024-12-11T19:15:23.906" v="92" actId="1076"/>
          <ac:spMkLst>
            <pc:docMk/>
            <pc:sldMk cId="1682359756" sldId="298"/>
            <ac:spMk id="3" creationId="{FC416ECE-1ED7-48E5-8B14-1922EBA691E2}"/>
          </ac:spMkLst>
        </pc:spChg>
        <pc:picChg chg="mod">
          <ac:chgData name="Winger, Marlon - FPAC-NRCS, UT" userId="S::marlon.winger@usda.gov::cf8e5516-53db-48d3-a570-af0e74063f92" providerId="AD" clId="Web-{37EC656E-7AD8-43F6-8947-FB5CC98F060B}" dt="2024-12-11T19:04:59.338" v="78" actId="1076"/>
          <ac:picMkLst>
            <pc:docMk/>
            <pc:sldMk cId="1682359756" sldId="298"/>
            <ac:picMk id="2" creationId="{F76B41C6-92D2-480C-8E81-D18B5C580745}"/>
          </ac:picMkLst>
        </pc:picChg>
        <pc:picChg chg="add mod">
          <ac:chgData name="Winger, Marlon - FPAC-NRCS, UT" userId="S::marlon.winger@usda.gov::cf8e5516-53db-48d3-a570-af0e74063f92" providerId="AD" clId="Web-{37EC656E-7AD8-43F6-8947-FB5CC98F060B}" dt="2024-12-11T19:15:39.922" v="96" actId="14100"/>
          <ac:picMkLst>
            <pc:docMk/>
            <pc:sldMk cId="1682359756" sldId="298"/>
            <ac:picMk id="4" creationId="{595660BE-CE08-E096-1015-A71665E61F9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FCB7D7-74B5-43C5-BADB-8D3973E71B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680C190-4C52-4A62-9A36-02AFA106A2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16220C-4338-472F-BACE-A85D13A24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9F10-2DCD-4D1A-B4A6-FEA4535985E7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7A45B1-19CD-4F7A-AF16-B120A066AD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5EEF25-1B90-401F-BFA1-12C12C12D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391D-0EF3-475F-85F8-2B685104A1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49702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EB449-C287-4B35-BFF6-ED4D0BB5A6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CDA6C31-20F0-4B8A-BB99-A3B9380BA5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8ADC6B-43B0-4623-9B10-816B5A8F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9F10-2DCD-4D1A-B4A6-FEA4535985E7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0E7F59-E967-4CEC-A9BF-F704F61F8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278708-9967-44AF-8E2C-36FA3C3D0E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391D-0EF3-475F-85F8-2B685104A1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424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FAEE13F-119D-4FEA-A66D-92586A6F296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9C64AF-8BE8-4B1F-9980-13E7977F5F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0E884F-DC39-425E-A61F-0703A1CBE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9F10-2DCD-4D1A-B4A6-FEA4535985E7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8B3287-4BFD-426B-8C2A-CE425E1B5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4EF294-244D-4DBC-94C6-5C1E3AB1F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391D-0EF3-475F-85F8-2B685104A1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64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B1B51-BE08-4D76-A66E-8F45D89A7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AD505A-F5C6-4DB3-BCF6-83A425989E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EABCF9-9B4E-49AB-BD39-5A5185EB9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9F10-2DCD-4D1A-B4A6-FEA4535985E7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7B6F0E-908F-4803-ACF4-19A98423AC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D10E6A-4617-444B-A023-974E99D21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391D-0EF3-475F-85F8-2B685104A1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3614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637C23-25C2-4015-AA90-864AB1799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09389A-2B6E-48CC-9948-3FBA2BCD33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8EEFEB-9E68-47B5-8459-7F2210DF49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9F10-2DCD-4D1A-B4A6-FEA4535985E7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30AD12-FACF-41DF-AC60-13B689A2E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0BBA7A-F3AE-4C36-8E6C-7C0D725B4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391D-0EF3-475F-85F8-2B685104A1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336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C41BF5-E96C-4A02-8B6F-93666B930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4D859F-E4BA-49DE-8693-9A819BB4D90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5DBFC1-660F-4E9C-812F-B061D90813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D1D66BD-9E91-4C1E-B294-14986DBEB3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9F10-2DCD-4D1A-B4A6-FEA4535985E7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6A2D8B-A3EF-41F6-B5A2-438DF0216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031D1D-8AFC-4C88-B140-751CD49FD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391D-0EF3-475F-85F8-2B685104A1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0371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065469-21D2-4A90-8A6E-8A77FED7D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84887C-B614-404C-BD18-81F173D616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4492A1-7715-4CCC-A515-E821DC6F25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FD051A-8387-4E4B-9005-19592977032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A40A9A-A8EF-4F78-9CAD-349D87AE11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67EA4B5-1F15-4614-B3D2-25BD53B15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9F10-2DCD-4D1A-B4A6-FEA4535985E7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CC07C1-EA9D-4E16-8BB9-9F0A5F7A6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55A8DFE-54A8-4F10-807D-3DC198A1D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391D-0EF3-475F-85F8-2B685104A1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451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A77FD7-A012-41D4-BC60-83FDB0A2ED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3A80AA8-D86D-4569-9F0B-35511329D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9F10-2DCD-4D1A-B4A6-FEA4535985E7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81BB45-5014-4AAF-BAD6-BFD512243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D177150-2956-4675-B65E-6EC150872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391D-0EF3-475F-85F8-2B685104A1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976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866DDF5-698C-4945-96F5-79782DE8E6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9F10-2DCD-4D1A-B4A6-FEA4535985E7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816A33-9AC7-4D19-B5AA-6C29BB8CFE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ED4963-4C00-44C7-A282-E9B6A7C94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391D-0EF3-475F-85F8-2B685104A1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201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F442C-59D0-4E5E-8960-755143FD4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8CD11C-0BFF-4B09-A1DC-59DC2EA87E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6BBA95-C700-4972-9BF8-6A103AA60D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30AFDC-E0BB-4A70-9F7E-49209AFC62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9F10-2DCD-4D1A-B4A6-FEA4535985E7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7BC41F6-346E-4AE9-A56A-352B9A9C83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0E2E7A-F96F-4642-8132-7CE04B2FF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391D-0EF3-475F-85F8-2B685104A1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3850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A2B2E-61DA-4034-8126-90340B5249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21A16B9-645E-4C88-9438-5CD7D65036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ED1A50-D9A6-4F0E-AF42-357C153085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D50F7E-83C6-4F91-AA4E-E04BBB5F3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9F10-2DCD-4D1A-B4A6-FEA4535985E7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AE39EE-3BE9-491C-9496-B38193DC0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B94DDFE-4AAF-47A4-AAC5-FB985A87D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79391D-0EF3-475F-85F8-2B685104A1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14911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D602652-55BA-43BF-A8F9-48F850B29F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B55C33-1F60-4542-8E2A-8181F5C3C5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A47FC0-0325-44B7-9D11-3EF2199633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DD9F10-2DCD-4D1A-B4A6-FEA4535985E7}" type="datetimeFigureOut">
              <a:rPr lang="en-US" smtClean="0"/>
              <a:t>12/12/2024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71B8D7-3BA7-43A3-9638-6A0FDDE87D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280219-A344-4EF4-9D7E-740E6E30C0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79391D-0EF3-475F-85F8-2B685104A1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600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40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41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42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4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4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45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46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47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48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49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50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52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5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5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55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56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57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58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59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30.xml"/><Relationship Id="rId18" Type="http://schemas.openxmlformats.org/officeDocument/2006/relationships/slide" Target="slide26.xml"/><Relationship Id="rId26" Type="http://schemas.openxmlformats.org/officeDocument/2006/relationships/slide" Target="slide8.xml"/><Relationship Id="rId3" Type="http://schemas.openxmlformats.org/officeDocument/2006/relationships/slide" Target="slide9.xml"/><Relationship Id="rId21" Type="http://schemas.openxmlformats.org/officeDocument/2006/relationships/slide" Target="slide12.xml"/><Relationship Id="rId7" Type="http://schemas.openxmlformats.org/officeDocument/2006/relationships/slide" Target="slide29.xml"/><Relationship Id="rId12" Type="http://schemas.openxmlformats.org/officeDocument/2006/relationships/slide" Target="slide25.xml"/><Relationship Id="rId17" Type="http://schemas.openxmlformats.org/officeDocument/2006/relationships/slide" Target="slide21.xml"/><Relationship Id="rId25" Type="http://schemas.openxmlformats.org/officeDocument/2006/relationships/slide" Target="slide32.xml"/><Relationship Id="rId2" Type="http://schemas.openxmlformats.org/officeDocument/2006/relationships/slide" Target="slide4.xml"/><Relationship Id="rId16" Type="http://schemas.openxmlformats.org/officeDocument/2006/relationships/slide" Target="slide16.xml"/><Relationship Id="rId20" Type="http://schemas.openxmlformats.org/officeDocument/2006/relationships/slide" Target="slide7.xml"/><Relationship Id="rId29" Type="http://schemas.openxmlformats.org/officeDocument/2006/relationships/slide" Target="slide2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4.xml"/><Relationship Id="rId11" Type="http://schemas.openxmlformats.org/officeDocument/2006/relationships/slide" Target="slide20.xml"/><Relationship Id="rId24" Type="http://schemas.openxmlformats.org/officeDocument/2006/relationships/slide" Target="slide27.xml"/><Relationship Id="rId5" Type="http://schemas.openxmlformats.org/officeDocument/2006/relationships/slide" Target="slide19.xml"/><Relationship Id="rId15" Type="http://schemas.openxmlformats.org/officeDocument/2006/relationships/slide" Target="slide11.xml"/><Relationship Id="rId23" Type="http://schemas.openxmlformats.org/officeDocument/2006/relationships/slide" Target="slide22.xml"/><Relationship Id="rId28" Type="http://schemas.openxmlformats.org/officeDocument/2006/relationships/slide" Target="slide18.xml"/><Relationship Id="rId10" Type="http://schemas.openxmlformats.org/officeDocument/2006/relationships/slide" Target="slide15.xml"/><Relationship Id="rId19" Type="http://schemas.openxmlformats.org/officeDocument/2006/relationships/slide" Target="slide31.xml"/><Relationship Id="rId31" Type="http://schemas.openxmlformats.org/officeDocument/2006/relationships/slide" Target="slide33.xml"/><Relationship Id="rId4" Type="http://schemas.openxmlformats.org/officeDocument/2006/relationships/slide" Target="slide14.xml"/><Relationship Id="rId9" Type="http://schemas.openxmlformats.org/officeDocument/2006/relationships/slide" Target="slide10.xml"/><Relationship Id="rId14" Type="http://schemas.openxmlformats.org/officeDocument/2006/relationships/slide" Target="slide6.xml"/><Relationship Id="rId22" Type="http://schemas.openxmlformats.org/officeDocument/2006/relationships/slide" Target="slide17.xml"/><Relationship Id="rId27" Type="http://schemas.openxmlformats.org/officeDocument/2006/relationships/slide" Target="slide13.xml"/><Relationship Id="rId30" Type="http://schemas.openxmlformats.org/officeDocument/2006/relationships/slide" Target="slide2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60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61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62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63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3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6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37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8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28F84883-3AA6-470C-9620-ADDF05A8EC11}"/>
              </a:ext>
            </a:extLst>
          </p:cNvPr>
          <p:cNvSpPr txBox="1"/>
          <p:nvPr/>
        </p:nvSpPr>
        <p:spPr>
          <a:xfrm>
            <a:off x="822960" y="219253"/>
            <a:ext cx="1030224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How to use: The Cover Crop Competitive Quiz Game</a:t>
            </a:r>
          </a:p>
          <a:p>
            <a:endParaRPr lang="en-US" dirty="0"/>
          </a:p>
          <a:p>
            <a:r>
              <a:rPr lang="en-US" dirty="0"/>
              <a:t>Designate someone the score keeper.</a:t>
            </a:r>
          </a:p>
          <a:p>
            <a:endParaRPr lang="en-US" dirty="0"/>
          </a:p>
          <a:p>
            <a:r>
              <a:rPr lang="en-US" dirty="0"/>
              <a:t>Open the Grid Table.</a:t>
            </a:r>
          </a:p>
          <a:p>
            <a:br>
              <a:rPr lang="en-US" dirty="0"/>
            </a:br>
            <a:r>
              <a:rPr lang="en-US" dirty="0"/>
              <a:t>Have participant select a category and point value. </a:t>
            </a:r>
          </a:p>
          <a:p>
            <a:endParaRPr lang="en-US" dirty="0"/>
          </a:p>
          <a:p>
            <a:r>
              <a:rPr lang="en-US" dirty="0"/>
              <a:t>Click on the point value, which will open the clue.</a:t>
            </a:r>
          </a:p>
          <a:p>
            <a:endParaRPr lang="en-US" dirty="0"/>
          </a:p>
          <a:p>
            <a:r>
              <a:rPr lang="en-US" dirty="0"/>
              <a:t>To reveal the answer, click on the ANSWER hyperlink at the bottom right-hand corner of the screen.</a:t>
            </a:r>
          </a:p>
          <a:p>
            <a:endParaRPr lang="en-US" dirty="0"/>
          </a:p>
          <a:p>
            <a:r>
              <a:rPr lang="en-US" dirty="0"/>
              <a:t>The answer slide will appear. </a:t>
            </a:r>
          </a:p>
          <a:p>
            <a:endParaRPr lang="en-US" dirty="0"/>
          </a:p>
          <a:p>
            <a:r>
              <a:rPr lang="en-US" dirty="0"/>
              <a:t>To return to the main grid table, click the answer you are viewing. It’s hyperlinked back to the grid table. </a:t>
            </a:r>
          </a:p>
          <a:p>
            <a:endParaRPr lang="en-US" dirty="0"/>
          </a:p>
          <a:p>
            <a:r>
              <a:rPr lang="en-US" dirty="0"/>
              <a:t>Select another category and point value and continue</a:t>
            </a:r>
          </a:p>
          <a:p>
            <a:endParaRPr lang="en-US" dirty="0"/>
          </a:p>
          <a:p>
            <a:r>
              <a:rPr lang="en-US" dirty="0"/>
              <a:t>Side note: all clues are hyperlinked back to the main grid board as well; incase you need to return from some reason. </a:t>
            </a:r>
          </a:p>
          <a:p>
            <a:endParaRPr lang="en-US" dirty="0"/>
          </a:p>
          <a:p>
            <a:r>
              <a:rPr lang="en-US" dirty="0"/>
              <a:t>Developed by Marlon Winger and Keela Deaton: NRCS</a:t>
            </a:r>
          </a:p>
        </p:txBody>
      </p:sp>
    </p:spTree>
    <p:extLst>
      <p:ext uri="{BB962C8B-B14F-4D97-AF65-F5344CB8AC3E}">
        <p14:creationId xmlns:p14="http://schemas.microsoft.com/office/powerpoint/2010/main" val="34082172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85A854-F48D-42B5-AE2B-90B63C6DA9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435" y="315311"/>
            <a:ext cx="11414234" cy="618796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Which warm season grass specie has the highest level of prussic acid potential</a:t>
            </a:r>
            <a:endParaRPr lang="en-US" sz="6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ADE0E33-56DF-425C-8AAC-9E6C62D19852}"/>
              </a:ext>
            </a:extLst>
          </p:cNvPr>
          <p:cNvSpPr txBox="1"/>
          <p:nvPr/>
        </p:nvSpPr>
        <p:spPr>
          <a:xfrm>
            <a:off x="9948041" y="6274676"/>
            <a:ext cx="1013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ANSWER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87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6D2D55-1604-49A9-8648-775E8F3EE6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724" y="275897"/>
            <a:ext cx="11556124" cy="63219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This family of cover crops makes better hay than </a:t>
            </a:r>
            <a:r>
              <a:rPr lang="en-US" sz="6600" dirty="0" err="1">
                <a:hlinkClick r:id="rId2" action="ppaction://hlinksldjump"/>
              </a:rPr>
              <a:t>sudangrass</a:t>
            </a:r>
            <a:r>
              <a:rPr lang="en-US" sz="6600" dirty="0">
                <a:hlinkClick r:id="rId2" action="ppaction://hlinksldjump"/>
              </a:rPr>
              <a:t> types</a:t>
            </a:r>
            <a:endParaRPr lang="en-US" sz="6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33F710-6FED-4FCC-9CB1-3F0B142C2167}"/>
              </a:ext>
            </a:extLst>
          </p:cNvPr>
          <p:cNvSpPr txBox="1"/>
          <p:nvPr/>
        </p:nvSpPr>
        <p:spPr>
          <a:xfrm>
            <a:off x="10160876" y="6274676"/>
            <a:ext cx="1013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ANSWER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1425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07CE49-4294-484D-834C-74A55068A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8959" y="283779"/>
            <a:ext cx="11619185" cy="62904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Egyptian Wheat is a member of this family</a:t>
            </a:r>
            <a:endParaRPr lang="en-US" sz="6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DE4436F-CB4F-4828-9B56-B52F5281ADD8}"/>
              </a:ext>
            </a:extLst>
          </p:cNvPr>
          <p:cNvSpPr txBox="1"/>
          <p:nvPr/>
        </p:nvSpPr>
        <p:spPr>
          <a:xfrm>
            <a:off x="9482959" y="6124903"/>
            <a:ext cx="1013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ANSWER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059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B6A65E-BE7F-479C-8B02-0F215F740E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311" y="260130"/>
            <a:ext cx="11682248" cy="616431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The main purpose for adding BMR corn in cover crop mixes</a:t>
            </a:r>
            <a:endParaRPr lang="en-US" sz="6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B1971D7-811A-42B4-8C52-913BD482FD2C}"/>
              </a:ext>
            </a:extLst>
          </p:cNvPr>
          <p:cNvSpPr txBox="1"/>
          <p:nvPr/>
        </p:nvSpPr>
        <p:spPr>
          <a:xfrm>
            <a:off x="9955924" y="6180083"/>
            <a:ext cx="1013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ANSWER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44204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A9CC27-5107-4811-B660-81D19E9015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553" y="315310"/>
            <a:ext cx="11508826" cy="60933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What cover crop specie in the brassica family has the deepest tap root?</a:t>
            </a:r>
            <a:endParaRPr lang="en-US" sz="6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6DEADC4-3B59-479B-A166-0A979088A2EC}"/>
              </a:ext>
            </a:extLst>
          </p:cNvPr>
          <p:cNvSpPr txBox="1"/>
          <p:nvPr/>
        </p:nvSpPr>
        <p:spPr>
          <a:xfrm>
            <a:off x="9695793" y="6022428"/>
            <a:ext cx="1013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ANSWER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34756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75159-C50C-447E-9590-13C74962E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180" y="331076"/>
            <a:ext cx="11427372" cy="612178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This cover crop specie gets part of its name from its colorful root</a:t>
            </a:r>
            <a:endParaRPr lang="en-US" sz="6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614F9AE-5ED1-46FF-9F84-A9F6A372E434}"/>
              </a:ext>
            </a:extLst>
          </p:cNvPr>
          <p:cNvSpPr txBox="1"/>
          <p:nvPr/>
        </p:nvSpPr>
        <p:spPr>
          <a:xfrm>
            <a:off x="9995338" y="5975131"/>
            <a:ext cx="1013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ANSWER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17575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679DC3-93BE-49C6-80C2-EACFB17E0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428" y="354724"/>
            <a:ext cx="11046372" cy="61800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This vetch will generally not survive the winter in northern latitudes</a:t>
            </a:r>
            <a:endParaRPr lang="en-US" sz="6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CC095CE-EDC0-438F-828D-772EFA9CCF64}"/>
              </a:ext>
            </a:extLst>
          </p:cNvPr>
          <p:cNvSpPr txBox="1"/>
          <p:nvPr/>
        </p:nvSpPr>
        <p:spPr>
          <a:xfrm>
            <a:off x="10026868" y="6165475"/>
            <a:ext cx="1013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ANSWER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769790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495166-3D16-43AA-A977-FB162A6FA6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903" y="220717"/>
            <a:ext cx="11469413" cy="64559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Which family of cover crops form low or no mycorrhizal association?</a:t>
            </a:r>
            <a:endParaRPr lang="en-US" sz="6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E556DB1-6366-4212-96CD-A4C8F8589D18}"/>
              </a:ext>
            </a:extLst>
          </p:cNvPr>
          <p:cNvSpPr txBox="1"/>
          <p:nvPr/>
        </p:nvSpPr>
        <p:spPr>
          <a:xfrm>
            <a:off x="9561786" y="5919952"/>
            <a:ext cx="1013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ANSWER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46053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FED078-0EE9-4C2B-BF0A-1E6965A743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545" y="228600"/>
            <a:ext cx="11698014" cy="64086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This cool season broadleaf has anthelmintic properties</a:t>
            </a:r>
            <a:endParaRPr lang="en-US" sz="6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08AE32F-AAAB-4192-AC84-29015543431B}"/>
              </a:ext>
            </a:extLst>
          </p:cNvPr>
          <p:cNvSpPr txBox="1"/>
          <p:nvPr/>
        </p:nvSpPr>
        <p:spPr>
          <a:xfrm>
            <a:off x="9940159" y="6132787"/>
            <a:ext cx="1013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ANSWER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81915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68F922-05B5-4B0C-AF75-8DF1123595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489" y="244366"/>
            <a:ext cx="11508827" cy="63771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What type of bacteria is needed to form a symbiotic relationship that produces a root nodule?</a:t>
            </a:r>
            <a:endParaRPr lang="en-US" sz="6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BCA2C7-7269-4A0A-8055-F8A6796EC614}"/>
              </a:ext>
            </a:extLst>
          </p:cNvPr>
          <p:cNvSpPr txBox="1"/>
          <p:nvPr/>
        </p:nvSpPr>
        <p:spPr>
          <a:xfrm>
            <a:off x="9695793" y="6243145"/>
            <a:ext cx="1013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ANSWER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74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01B8F-6E95-4213-9E14-AF43B5353E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084809"/>
          </a:xfrm>
        </p:spPr>
        <p:txBody>
          <a:bodyPr/>
          <a:lstStyle/>
          <a:p>
            <a:r>
              <a:rPr lang="en-US" dirty="0"/>
              <a:t>Cover Crop Jeopardy</a:t>
            </a:r>
          </a:p>
        </p:txBody>
      </p:sp>
    </p:spTree>
    <p:extLst>
      <p:ext uri="{BB962C8B-B14F-4D97-AF65-F5344CB8AC3E}">
        <p14:creationId xmlns:p14="http://schemas.microsoft.com/office/powerpoint/2010/main" val="34745065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C8B4F3-2895-48BD-82A0-A54C46A2E9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434" y="260130"/>
            <a:ext cx="11366938" cy="631409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This cover crop will not get you stoned on the weekend</a:t>
            </a:r>
            <a:endParaRPr lang="en-US" sz="6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0056FA0-97F0-4FFC-B0E4-23E0E4350388}"/>
              </a:ext>
            </a:extLst>
          </p:cNvPr>
          <p:cNvSpPr txBox="1"/>
          <p:nvPr/>
        </p:nvSpPr>
        <p:spPr>
          <a:xfrm>
            <a:off x="10011103" y="6227379"/>
            <a:ext cx="1013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ANSWER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1013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5E1C1-56A1-47CE-9792-3F9FE8FF82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309" y="283778"/>
            <a:ext cx="11666483" cy="632197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This plant naturally breaks the phosphorous to calcium bond</a:t>
            </a:r>
            <a:endParaRPr lang="en-US" sz="6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082D8BA-E787-4A89-9280-540C38AEAB7D}"/>
              </a:ext>
            </a:extLst>
          </p:cNvPr>
          <p:cNvSpPr txBox="1"/>
          <p:nvPr/>
        </p:nvSpPr>
        <p:spPr>
          <a:xfrm>
            <a:off x="10034752" y="5959365"/>
            <a:ext cx="1013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hlinkClick r:id="rId3" action="ppaction://hlinksldjump"/>
              </a:rPr>
              <a:t>ANSWER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7264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995835-D63D-42FE-B85E-2EBC34FCA9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490" y="260130"/>
            <a:ext cx="11666482" cy="642444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If you get hungry you could harvest this cover crop for a fried delicacy. </a:t>
            </a:r>
            <a:endParaRPr lang="en-US" sz="6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E17FC6E-0089-4082-8EDD-AAF11C47958E}"/>
              </a:ext>
            </a:extLst>
          </p:cNvPr>
          <p:cNvSpPr txBox="1"/>
          <p:nvPr/>
        </p:nvSpPr>
        <p:spPr>
          <a:xfrm>
            <a:off x="10168759" y="6140669"/>
            <a:ext cx="1013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ANSWER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64954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B08291-8435-4E43-AE84-1D0CA83927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428" y="149772"/>
            <a:ext cx="11564006" cy="645598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While in the field and a bathroom emergency arises, you would not want to pick this specie for therapeutic papers. </a:t>
            </a:r>
            <a:endParaRPr lang="en-US" sz="6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6B6D795-8375-43BE-84F2-53F61BA4C0FD}"/>
              </a:ext>
            </a:extLst>
          </p:cNvPr>
          <p:cNvSpPr txBox="1"/>
          <p:nvPr/>
        </p:nvSpPr>
        <p:spPr>
          <a:xfrm>
            <a:off x="10184524" y="6219497"/>
            <a:ext cx="1013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ANSWER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09706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91BC61-D0A9-45F7-856B-3F7371EAF7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248" y="260131"/>
            <a:ext cx="11721662" cy="63219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These are the 5 principles of soil health</a:t>
            </a:r>
            <a:endParaRPr lang="en-US" sz="6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664338-B388-4FC5-ADF5-7710E573489C}"/>
              </a:ext>
            </a:extLst>
          </p:cNvPr>
          <p:cNvSpPr txBox="1"/>
          <p:nvPr/>
        </p:nvSpPr>
        <p:spPr>
          <a:xfrm>
            <a:off x="10373711" y="6140669"/>
            <a:ext cx="1013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ANSWER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14593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B4EBD9-A011-4CA7-BD4C-5C706F844E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248" y="268014"/>
            <a:ext cx="11721662" cy="628255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There are more of these in a handful of soil then there are humans on the earth</a:t>
            </a:r>
            <a:endParaRPr lang="en-US" sz="6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150EA9D-D4CB-46E4-BDE3-6402D029AA8A}"/>
              </a:ext>
            </a:extLst>
          </p:cNvPr>
          <p:cNvSpPr txBox="1"/>
          <p:nvPr/>
        </p:nvSpPr>
        <p:spPr>
          <a:xfrm>
            <a:off x="10287000" y="6211614"/>
            <a:ext cx="1013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ANSWER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91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F28135-34BC-4081-A886-DAAD962E22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138" y="252248"/>
            <a:ext cx="11532476" cy="63535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This organism feeds on organic material in the soil and converts it into nutrients for the plant and are also handy to have on a fishing trip</a:t>
            </a:r>
            <a:endParaRPr lang="en-US" sz="6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F342775-26D7-4177-A151-E8F5AEDBC4C8}"/>
              </a:ext>
            </a:extLst>
          </p:cNvPr>
          <p:cNvSpPr txBox="1"/>
          <p:nvPr/>
        </p:nvSpPr>
        <p:spPr>
          <a:xfrm>
            <a:off x="10405242" y="6236420"/>
            <a:ext cx="1013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ANSWER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46124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C32B4F-C90A-4BCC-9353-5F6E722663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2607" y="291662"/>
            <a:ext cx="11500945" cy="62352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This specific area between two fields generally has the best soil health of the farm/ranch</a:t>
            </a:r>
            <a:endParaRPr lang="en-US" sz="6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5F62D38-3DF9-435C-B080-243385BB5A77}"/>
              </a:ext>
            </a:extLst>
          </p:cNvPr>
          <p:cNvSpPr txBox="1"/>
          <p:nvPr/>
        </p:nvSpPr>
        <p:spPr>
          <a:xfrm>
            <a:off x="10531365" y="6258910"/>
            <a:ext cx="1013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ANSWER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23338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C5CE89-81EE-4712-978A-C584B3871E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723" y="181302"/>
            <a:ext cx="11579773" cy="64559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8.726 tons of soil is the same thickness as this monetary unit</a:t>
            </a:r>
            <a:endParaRPr lang="en-US" sz="6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451332-CEC2-4B86-9FE7-5F11B5DF595A}"/>
              </a:ext>
            </a:extLst>
          </p:cNvPr>
          <p:cNvSpPr txBox="1"/>
          <p:nvPr/>
        </p:nvSpPr>
        <p:spPr>
          <a:xfrm>
            <a:off x="10281920" y="6268720"/>
            <a:ext cx="1013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ANSWER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31510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944AAC-5C22-4563-B72E-A6586ED906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255" y="260131"/>
            <a:ext cx="11532475" cy="63140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Who is my favorite soil health division specialist?</a:t>
            </a:r>
            <a:endParaRPr lang="en-US" sz="6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849F2BB-D9C4-48EF-B005-06D8B0C30859}"/>
              </a:ext>
            </a:extLst>
          </p:cNvPr>
          <p:cNvSpPr txBox="1"/>
          <p:nvPr/>
        </p:nvSpPr>
        <p:spPr>
          <a:xfrm>
            <a:off x="10578662" y="6329855"/>
            <a:ext cx="1013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ANSWER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3646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2EA61CF7-4C58-47B8-898D-3A2C7369434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29336425"/>
              </p:ext>
            </p:extLst>
          </p:nvPr>
        </p:nvGraphicFramePr>
        <p:xfrm>
          <a:off x="0" y="0"/>
          <a:ext cx="12192000" cy="7086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3694205528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61617485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719646714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982880372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80237490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426374742"/>
                    </a:ext>
                  </a:extLst>
                </a:gridCol>
              </a:tblGrid>
              <a:tr h="114300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Cool Season Grasses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Warm Season Grasses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Cool Season Broadleaves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Warm Season Broadleaves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/>
                        <a:t>Soil </a:t>
                      </a:r>
                    </a:p>
                    <a:p>
                      <a:pPr algn="ctr"/>
                      <a:r>
                        <a:rPr lang="en-US" sz="3200" dirty="0"/>
                        <a:t>Health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/>
                        <a:t>Fun Cover Crop Facts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4886480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hlinkClick r:id="rId2" action="ppaction://hlinksldjump"/>
                        </a:rPr>
                        <a:t>200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hlinkClick r:id="rId3" action="ppaction://hlinksldjump"/>
                        </a:rPr>
                        <a:t>200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hlinkClick r:id="rId4" action="ppaction://hlinksldjump"/>
                        </a:rPr>
                        <a:t>200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hlinkClick r:id="rId5" action="ppaction://hlinksldjump"/>
                        </a:rPr>
                        <a:t>200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hlinkClick r:id="rId6" action="ppaction://hlinksldjump"/>
                        </a:rPr>
                        <a:t>200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hlinkClick r:id="rId7" action="ppaction://hlinksldjump"/>
                        </a:rPr>
                        <a:t>200</a:t>
                      </a:r>
                      <a:endParaRPr lang="en-U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7702212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hlinkClick r:id="rId8" action="ppaction://hlinksldjump"/>
                        </a:rPr>
                        <a:t>400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hlinkClick r:id="rId9" action="ppaction://hlinksldjump"/>
                        </a:rPr>
                        <a:t>400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hlinkClick r:id="rId10" action="ppaction://hlinksldjump"/>
                        </a:rPr>
                        <a:t>400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hlinkClick r:id="rId11" action="ppaction://hlinksldjump"/>
                        </a:rPr>
                        <a:t>400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hlinkClick r:id="rId12" action="ppaction://hlinksldjump"/>
                        </a:rPr>
                        <a:t>400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hlinkClick r:id="rId13" action="ppaction://hlinksldjump"/>
                        </a:rPr>
                        <a:t>400</a:t>
                      </a:r>
                      <a:endParaRPr lang="en-U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4451805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hlinkClick r:id="rId14" action="ppaction://hlinksldjump"/>
                        </a:rPr>
                        <a:t>600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hlinkClick r:id="rId15" action="ppaction://hlinksldjump"/>
                        </a:rPr>
                        <a:t>600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hlinkClick r:id="rId16" action="ppaction://hlinksldjump"/>
                        </a:rPr>
                        <a:t>600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hlinkClick r:id="rId17" action="ppaction://hlinksldjump"/>
                        </a:rPr>
                        <a:t>600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hlinkClick r:id="rId18" action="ppaction://hlinksldjump"/>
                        </a:rPr>
                        <a:t>600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hlinkClick r:id="rId19" action="ppaction://hlinksldjump"/>
                        </a:rPr>
                        <a:t>600</a:t>
                      </a:r>
                      <a:endParaRPr lang="en-U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2191462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hlinkClick r:id="rId20" action="ppaction://hlinksldjump"/>
                        </a:rPr>
                        <a:t>800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hlinkClick r:id="rId21" action="ppaction://hlinksldjump"/>
                        </a:rPr>
                        <a:t>800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hlinkClick r:id="rId22" action="ppaction://hlinksldjump"/>
                        </a:rPr>
                        <a:t>800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hlinkClick r:id="rId23" action="ppaction://hlinksldjump"/>
                        </a:rPr>
                        <a:t>800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hlinkClick r:id="rId24" action="ppaction://hlinksldjump"/>
                        </a:rPr>
                        <a:t>800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hlinkClick r:id="rId25" action="ppaction://hlinksldjump"/>
                        </a:rPr>
                        <a:t>800</a:t>
                      </a:r>
                      <a:endParaRPr lang="en-U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9388144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hlinkClick r:id="rId26" action="ppaction://hlinksldjump"/>
                        </a:rPr>
                        <a:t>1000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hlinkClick r:id="rId27" action="ppaction://hlinksldjump"/>
                        </a:rPr>
                        <a:t>1000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hlinkClick r:id="rId28" action="ppaction://hlinksldjump"/>
                        </a:rPr>
                        <a:t>1000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hlinkClick r:id="rId29" action="ppaction://hlinksldjump"/>
                        </a:rPr>
                        <a:t>1000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hlinkClick r:id="rId30" action="ppaction://hlinksldjump"/>
                        </a:rPr>
                        <a:t>1000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>
                          <a:hlinkClick r:id="rId31" action="ppaction://hlinksldjump"/>
                        </a:rPr>
                        <a:t>1000</a:t>
                      </a:r>
                      <a:endParaRPr lang="en-US" sz="4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711228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667436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6821E7-BF14-4ECF-A79B-D14417D272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6255" y="307428"/>
            <a:ext cx="11406352" cy="62510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These two conservation practices work better when implemented together. </a:t>
            </a:r>
            <a:endParaRPr lang="en-US" sz="6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E5B0E32-D997-411C-86F2-CB95B504BA14}"/>
              </a:ext>
            </a:extLst>
          </p:cNvPr>
          <p:cNvSpPr txBox="1"/>
          <p:nvPr/>
        </p:nvSpPr>
        <p:spPr>
          <a:xfrm>
            <a:off x="10089931" y="6203731"/>
            <a:ext cx="1013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ANSWER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80660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7F1922-B3E1-4964-84EB-5D2DFFE479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835" y="204952"/>
            <a:ext cx="11808372" cy="631408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If you don’t cover the soil with a live plant this will</a:t>
            </a:r>
            <a:endParaRPr lang="en-US" sz="6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A96BBD6-88ED-40CC-8D71-3DB623EC0521}"/>
              </a:ext>
            </a:extLst>
          </p:cNvPr>
          <p:cNvSpPr txBox="1"/>
          <p:nvPr/>
        </p:nvSpPr>
        <p:spPr>
          <a:xfrm>
            <a:off x="10003221" y="6274676"/>
            <a:ext cx="1013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ANSWER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3222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7AC42E-07FB-469F-B87B-516C98F3EC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1662" y="236483"/>
            <a:ext cx="11674366" cy="62983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Don’t plant your first cover crop plot next to the (BLANK)_as this will be a learning process and you will make some mistakes. </a:t>
            </a:r>
            <a:endParaRPr lang="en-US" sz="6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F685938-3020-4C03-A6A9-152F6DAB8EFD}"/>
              </a:ext>
            </a:extLst>
          </p:cNvPr>
          <p:cNvSpPr txBox="1"/>
          <p:nvPr/>
        </p:nvSpPr>
        <p:spPr>
          <a:xfrm>
            <a:off x="10389476" y="6053958"/>
            <a:ext cx="1013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ANSWER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4043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B7B407-BEBB-44D2-AED2-764FA2B81E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7428" y="283778"/>
            <a:ext cx="11745310" cy="62431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In your </a:t>
            </a:r>
            <a:r>
              <a:rPr lang="en-US" sz="6600" dirty="0" err="1">
                <a:hlinkClick r:id="rId2" action="ppaction://hlinksldjump"/>
              </a:rPr>
              <a:t>sudangrass</a:t>
            </a:r>
            <a:r>
              <a:rPr lang="en-US" sz="6600" dirty="0">
                <a:hlinkClick r:id="rId2" action="ppaction://hlinksldjump"/>
              </a:rPr>
              <a:t> you notice a brown stripe in the middle of the leaf. This trait is called?</a:t>
            </a:r>
            <a:endParaRPr lang="en-US" sz="6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37526FC-B0CC-49A7-83B4-05D1A0DD33CE}"/>
              </a:ext>
            </a:extLst>
          </p:cNvPr>
          <p:cNvSpPr txBox="1"/>
          <p:nvPr/>
        </p:nvSpPr>
        <p:spPr>
          <a:xfrm>
            <a:off x="10318530" y="6204890"/>
            <a:ext cx="1013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ANSWER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177909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23696F-A34E-49ED-B199-EC178C6B01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0945"/>
            <a:ext cx="10515600" cy="3050628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pPr marL="0" indent="0" algn="ctr">
              <a:buNone/>
            </a:pPr>
            <a:endParaRPr lang="en-US" sz="7200" dirty="0"/>
          </a:p>
          <a:p>
            <a:pPr marL="0" indent="0" algn="ctr">
              <a:buNone/>
            </a:pPr>
            <a:r>
              <a:rPr lang="en-US" sz="7200" dirty="0">
                <a:ea typeface="Calibri"/>
                <a:cs typeface="Calibri"/>
              </a:rPr>
              <a:t>When making the game this is where you write the answer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BEC4419-0E4B-455D-AE6C-F0A2774F2511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7180" y="3257683"/>
            <a:ext cx="5009385" cy="3364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9087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D0B1BB-23A0-4892-872D-AEF04A1264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9240" y="323273"/>
            <a:ext cx="10515600" cy="19108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000" dirty="0">
                <a:hlinkClick r:id="rId2" action="ppaction://hlinksldjump"/>
              </a:rPr>
              <a:t>BLACK OAT</a:t>
            </a:r>
            <a:endParaRPr lang="en-US" sz="8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1B82DC5-AD11-4087-AC79-16E459323A1E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1609" y="3714182"/>
            <a:ext cx="4089235" cy="300342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6B9514F-EF0F-F1AD-BAF2-A04F747E78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53" y="570230"/>
            <a:ext cx="4086225" cy="62865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13B6880-3EF7-F266-3946-E7408CDA9C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77055" y="1512570"/>
            <a:ext cx="3529330" cy="5021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5755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287826-C457-4307-AC0E-A34E51454C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428" y="405902"/>
            <a:ext cx="10515600" cy="228129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BEARDLESS/AWNLESS VARITIES</a:t>
            </a:r>
            <a:endParaRPr lang="en-US" sz="66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2B946AF-0EF6-47BB-9103-3638FE9EB8B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5114" y="2687194"/>
            <a:ext cx="3261771" cy="362218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A8E2687-81F8-B5C0-227A-9344FD2DA4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3343" y="2092960"/>
            <a:ext cx="3579809" cy="4765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9443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4D956A-6FD3-48C7-8326-77602AEFB3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54025"/>
            <a:ext cx="10515600" cy="194233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dirty="0">
                <a:hlinkClick r:id="rId2" action="ppaction://hlinksldjump"/>
              </a:rPr>
              <a:t>OATS</a:t>
            </a:r>
            <a:endParaRPr lang="en-US" sz="88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2B96129-29E5-4C89-B84F-E1F547361A2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0373" y="1939160"/>
            <a:ext cx="3327640" cy="440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71192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E0FDD0-27C8-44D3-B002-2CAF6EFCF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272" y="748146"/>
            <a:ext cx="10515600" cy="195021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dirty="0">
                <a:hlinkClick r:id="rId2" action="ppaction://hlinksldjump"/>
              </a:rPr>
              <a:t>COOL SEASON GRASSES</a:t>
            </a:r>
            <a:endParaRPr lang="en-US" sz="7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84038C0-876C-43B4-BA92-1959F10624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1353" y="2035137"/>
            <a:ext cx="3274688" cy="4371877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4163B96-CA32-467E-80D8-DF9FA56055D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3731" y="2364686"/>
            <a:ext cx="4950371" cy="371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5097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7E0118-FFF5-4A47-9FFE-F1B28AF6AC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241" y="611680"/>
            <a:ext cx="10515600" cy="19186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800" dirty="0">
                <a:hlinkClick r:id="rId2" action="ppaction://hlinksldjump"/>
              </a:rPr>
              <a:t>TEFF GRASS</a:t>
            </a:r>
            <a:endParaRPr lang="en-US" sz="88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29491DA-2428-4315-82FA-204CA0A03E5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2096" y="2124809"/>
            <a:ext cx="3273206" cy="4359382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443B2B7-1AB5-7006-E2D7-C4E7C57AB9AB}"/>
              </a:ext>
            </a:extLst>
          </p:cNvPr>
          <p:cNvSpPr txBox="1"/>
          <p:nvPr/>
        </p:nvSpPr>
        <p:spPr>
          <a:xfrm>
            <a:off x="7290786" y="1106635"/>
            <a:ext cx="609452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sz="2800" dirty="0"/>
              <a:t>(1.3 Million per pound)</a:t>
            </a:r>
          </a:p>
        </p:txBody>
      </p:sp>
    </p:spTree>
    <p:extLst>
      <p:ext uri="{BB962C8B-B14F-4D97-AF65-F5344CB8AC3E}">
        <p14:creationId xmlns:p14="http://schemas.microsoft.com/office/powerpoint/2010/main" val="3018576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1A6B42-44E0-42B7-9755-4E65D51DB0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8600"/>
            <a:ext cx="10515600" cy="594836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endParaRPr lang="en-US" sz="5400" dirty="0"/>
          </a:p>
          <a:p>
            <a:pPr marL="0" indent="0" algn="ctr">
              <a:buNone/>
            </a:pPr>
            <a:endParaRPr lang="en-US" sz="5400" dirty="0"/>
          </a:p>
          <a:p>
            <a:pPr marL="0" indent="0" algn="ctr">
              <a:buNone/>
            </a:pPr>
            <a:r>
              <a:rPr lang="en-US" sz="6600" dirty="0"/>
              <a:t>This is how you make the game, just type the question.</a:t>
            </a:r>
            <a:endParaRPr lang="en-US" sz="6600" dirty="0">
              <a:ea typeface="Calibri" panose="020F0502020204030204"/>
              <a:cs typeface="Calibri" panose="020F0502020204030204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FA8B29-B141-4974-AF24-461CD18DD804}"/>
              </a:ext>
            </a:extLst>
          </p:cNvPr>
          <p:cNvSpPr txBox="1"/>
          <p:nvPr/>
        </p:nvSpPr>
        <p:spPr>
          <a:xfrm>
            <a:off x="9304282" y="6260068"/>
            <a:ext cx="22387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hlinkClick r:id="rId2" action="ppaction://hlinksldjump"/>
              </a:rPr>
              <a:t>ANSWER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640303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6CB7C9-3C8F-4345-BA08-D916302B52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4360" y="189865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000" dirty="0">
                <a:hlinkClick r:id="rId2" action="ppaction://hlinksldjump"/>
              </a:rPr>
              <a:t>SORGHUM TYPES</a:t>
            </a:r>
            <a:endParaRPr lang="en-US" sz="80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32775E-C8D7-6E24-83B1-FE908BF36A9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1249" y="1678711"/>
            <a:ext cx="3949707" cy="4772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946086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420CCF-99F6-4ACA-B381-91A11EBC7A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769335"/>
            <a:ext cx="10515600" cy="188715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dirty="0">
                <a:hlinkClick r:id="rId2" action="ppaction://hlinksldjump"/>
              </a:rPr>
              <a:t>MILLETS</a:t>
            </a:r>
            <a:endParaRPr lang="en-US" sz="7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A32601B-15FC-4D83-B6E9-BB9BB3F2959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3269" y="2019107"/>
            <a:ext cx="3183906" cy="4227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3602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B03108-522F-4803-9550-9498192264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2662" y="406728"/>
            <a:ext cx="10515600" cy="134575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SORGHUM FAMILY</a:t>
            </a:r>
            <a:endParaRPr lang="en-US" sz="66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5A4E424-80C9-4D85-94B1-E12C0EDB985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1249" y="1678711"/>
            <a:ext cx="3949707" cy="4772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40276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D9F92E-DA22-4E72-A1A2-36244421A3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375" y="376950"/>
            <a:ext cx="10515600" cy="17689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dirty="0">
                <a:hlinkClick r:id="rId2" action="ppaction://hlinksldjump"/>
              </a:rPr>
              <a:t>FORAGE/GRAZING</a:t>
            </a:r>
            <a:endParaRPr lang="en-US" sz="7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1A7742A-BD80-4CAD-BD19-BD1EC937699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8808" y="1557235"/>
            <a:ext cx="3872153" cy="512581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6D15929-9172-41CA-AEC6-D8596DDEDD0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01827" y="2453861"/>
            <a:ext cx="4480948" cy="33408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87211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416ECE-1ED7-48E5-8B14-1922EBA69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6570" y="139006"/>
            <a:ext cx="10515600" cy="148170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dirty="0">
                <a:hlinkClick r:id="rId2" action="ppaction://hlinksldjump"/>
              </a:rPr>
              <a:t>RADISH</a:t>
            </a:r>
            <a:endParaRPr lang="en-US" sz="7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76B41C6-92D2-480C-8E81-D18B5C58074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21802" y="1817781"/>
            <a:ext cx="3018625" cy="380060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95660BE-CE08-E096-1015-A71665E61F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75733" y="1182397"/>
            <a:ext cx="4074160" cy="5528733"/>
          </a:xfrm>
          <a:prstGeom prst="rect">
            <a:avLst/>
          </a:prstGeom>
          <a:ln>
            <a:solidFill>
              <a:srgbClr val="4472C4"/>
            </a:solidFill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95B47BC-2CD0-7431-DE9A-BED1B852E8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80010" y="1625600"/>
            <a:ext cx="5394960" cy="3182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35975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CF9019-A2AE-4899-833E-CC4E5967DE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1037"/>
            <a:ext cx="10515600" cy="17058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dirty="0">
                <a:hlinkClick r:id="rId2" action="ppaction://hlinksldjump"/>
              </a:rPr>
              <a:t>PURPLE TOP TURNIP</a:t>
            </a:r>
            <a:endParaRPr lang="en-US" sz="7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D489BBF-CE9D-4C30-80E8-48CA4165010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4848" y="2064648"/>
            <a:ext cx="6451103" cy="4343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8787989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307680-CE3B-43CE-8B96-4F91232E2F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09204"/>
            <a:ext cx="10515600" cy="168220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dirty="0">
                <a:hlinkClick r:id="rId2" action="ppaction://hlinksldjump"/>
              </a:rPr>
              <a:t>COMMON VETCH</a:t>
            </a:r>
            <a:endParaRPr lang="en-US" sz="7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7D7A49E-3BA5-478D-9FAF-8188D84DD83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3855" y="1825615"/>
            <a:ext cx="3173912" cy="4764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18477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AD6771-62B7-4A7D-B3A2-4A339BF786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6501"/>
            <a:ext cx="10515600" cy="17058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dirty="0">
                <a:hlinkClick r:id="rId2" action="ppaction://hlinksldjump"/>
              </a:rPr>
              <a:t>BRASSICAS/MUSTARDS</a:t>
            </a:r>
            <a:endParaRPr lang="en-US" sz="7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2EC8B15-77CB-4C39-BDD4-42EAE7F936C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9106" y="2132126"/>
            <a:ext cx="3206451" cy="4248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12325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F98AC7-555C-4775-93B8-F62A8BE292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1288" y="113383"/>
            <a:ext cx="10515600" cy="16033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dirty="0">
                <a:hlinkClick r:id="rId2" action="ppaction://hlinksldjump"/>
              </a:rPr>
              <a:t>PLANTAIN</a:t>
            </a:r>
            <a:endParaRPr lang="en-US" sz="7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D75A8FD-B83E-46DA-95FE-EF40540A6F3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92605" y="1515033"/>
            <a:ext cx="3848797" cy="5103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605698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9FA265-C37A-4B9E-A8D8-0DDBD4C900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4324" y="681037"/>
            <a:ext cx="10515600" cy="143783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dirty="0">
                <a:hlinkClick r:id="rId2" action="ppaction://hlinksldjump"/>
              </a:rPr>
              <a:t>RHIZOBIUM SPECIES</a:t>
            </a:r>
            <a:endParaRPr lang="en-US" sz="7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210BFEC-9B9E-47BE-9015-4269D8ECCD3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6104" y="2380433"/>
            <a:ext cx="2649682" cy="35329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8046B02-1462-4901-83B8-1D21569B0B2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5778" y="2380433"/>
            <a:ext cx="4002444" cy="3009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632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AEBF2C-EB48-4296-AD18-CD6ECE37B2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15311"/>
            <a:ext cx="10515600" cy="4674476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This plant looks like a wild oat</a:t>
            </a:r>
            <a:endParaRPr lang="en-US" sz="6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D0B4964-D701-49A5-94F2-962EFA116A8B}"/>
              </a:ext>
            </a:extLst>
          </p:cNvPr>
          <p:cNvSpPr txBox="1"/>
          <p:nvPr/>
        </p:nvSpPr>
        <p:spPr>
          <a:xfrm>
            <a:off x="9246476" y="6173357"/>
            <a:ext cx="1013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ANSWER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921210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D877D3-DB35-4ACA-8204-007BD70DA5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8364" y="681037"/>
            <a:ext cx="10515600" cy="160337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dirty="0">
                <a:hlinkClick r:id="rId2" action="ppaction://hlinksldjump"/>
              </a:rPr>
              <a:t>SUNN HEMP</a:t>
            </a:r>
            <a:endParaRPr lang="en-US" sz="7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E6A9D3B-68AB-4D22-BB8B-1463D46EBDB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3224" y="1890437"/>
            <a:ext cx="2999428" cy="4821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62715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5BCCC4-CC54-44CA-B9D3-A5CAEAF6BB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1697" y="441933"/>
            <a:ext cx="10515600" cy="17689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dirty="0">
                <a:hlinkClick r:id="rId2" action="ppaction://hlinksldjump"/>
              </a:rPr>
              <a:t>BUCKWHEAT</a:t>
            </a:r>
            <a:endParaRPr lang="en-US" sz="72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049BDDD-2D06-4E04-A5E8-D9276DDB010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4940" y="1803692"/>
            <a:ext cx="5766811" cy="436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97807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A6B1E4-37EC-49D6-AFD6-ED24483779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7841" y="540736"/>
            <a:ext cx="10515600" cy="14457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8000" dirty="0">
                <a:hlinkClick r:id="rId2" action="ppaction://hlinksldjump"/>
              </a:rPr>
              <a:t>OKRA</a:t>
            </a:r>
            <a:endParaRPr lang="en-US" sz="80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3106D6E-749E-41B0-B17A-F8E09C5AD79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30462" y="1691932"/>
            <a:ext cx="3737499" cy="4959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307445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0040EB-1D6E-41F2-BA6F-0DBCD2AA31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77778" y="329"/>
            <a:ext cx="10515600" cy="15101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dirty="0">
                <a:hlinkClick r:id="rId2" action="ppaction://hlinksldjump"/>
              </a:rPr>
              <a:t>SAFFLOWER</a:t>
            </a:r>
            <a:endParaRPr lang="en-US" sz="7200" dirty="0"/>
          </a:p>
        </p:txBody>
      </p:sp>
      <p:pic>
        <p:nvPicPr>
          <p:cNvPr id="1028" name="Picture 4" descr="Safflower Plant Facts and Uses: Vegetable Oil, Dye, and Insulin - Owlcation">
            <a:extLst>
              <a:ext uri="{FF2B5EF4-FFF2-40B4-BE49-F238E27FC236}">
                <a16:creationId xmlns:a16="http://schemas.microsoft.com/office/drawing/2014/main" id="{9CE9FAF9-CEB1-888D-E05C-7DC750632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4682" y="1284707"/>
            <a:ext cx="3938587" cy="5118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B0EFE58-E1E2-91AD-FD35-11C7B1B1B2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19" y="1404708"/>
            <a:ext cx="3538809" cy="4718412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FFBDD2C-8A5C-DABA-23C0-C378901940B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270" y="934720"/>
            <a:ext cx="4097020" cy="54254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CFA58C-4DEE-7142-6ED7-A826496A782A}"/>
              </a:ext>
            </a:extLst>
          </p:cNvPr>
          <p:cNvSpPr txBox="1"/>
          <p:nvPr/>
        </p:nvSpPr>
        <p:spPr>
          <a:xfrm>
            <a:off x="294640" y="6400800"/>
            <a:ext cx="196088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dirty="0">
                <a:ea typeface="Calibri"/>
                <a:cs typeface="Calibri"/>
              </a:rPr>
              <a:t>Baldy – no spines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41184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A142C1-8B73-4224-B5AD-A5340BC113B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59"/>
            <a:ext cx="10515600" cy="4923604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/>
            <a:r>
              <a:rPr lang="en-US" sz="4000" dirty="0">
                <a:hlinkClick r:id="rId2" action="ppaction://hlinksldjump"/>
              </a:rPr>
              <a:t>ARMOR THE SOIL</a:t>
            </a:r>
          </a:p>
          <a:p>
            <a:pPr algn="ctr"/>
            <a:r>
              <a:rPr lang="en-US" sz="4000" dirty="0">
                <a:hlinkClick r:id="rId2" action="ppaction://hlinksldjump"/>
              </a:rPr>
              <a:t>MINIMIZE SOIL DISTURBANCE</a:t>
            </a:r>
          </a:p>
          <a:p>
            <a:pPr algn="ctr"/>
            <a:r>
              <a:rPr lang="en-US" sz="4000" dirty="0">
                <a:hlinkClick r:id="rId2" action="ppaction://hlinksldjump"/>
              </a:rPr>
              <a:t>PLANT DIVERSITY</a:t>
            </a:r>
          </a:p>
          <a:p>
            <a:pPr algn="ctr"/>
            <a:r>
              <a:rPr lang="en-US" sz="4000" dirty="0">
                <a:hlinkClick r:id="rId2" action="ppaction://hlinksldjump"/>
              </a:rPr>
              <a:t>CONTINUAL LIVE PLANT/ROOT</a:t>
            </a:r>
          </a:p>
          <a:p>
            <a:pPr algn="ctr"/>
            <a:r>
              <a:rPr lang="en-US" sz="4000" dirty="0">
                <a:hlinkClick r:id="rId2" action="ppaction://hlinksldjump"/>
              </a:rPr>
              <a:t>INTEGRATE LIVESTOCK</a:t>
            </a:r>
          </a:p>
        </p:txBody>
      </p:sp>
    </p:spTree>
    <p:extLst>
      <p:ext uri="{BB962C8B-B14F-4D97-AF65-F5344CB8AC3E}">
        <p14:creationId xmlns:p14="http://schemas.microsoft.com/office/powerpoint/2010/main" val="188363977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F76ACD-FF9E-41EB-A26D-105E35C32B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8040" y="494665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MICROORGANISMS</a:t>
            </a:r>
            <a:endParaRPr lang="en-US" sz="66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AA0C127-4468-465B-B6A1-A6089867A98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60130" y="2169160"/>
            <a:ext cx="3421380" cy="45618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550180A-15E4-4C81-98DC-F0CA9422766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" y="1817180"/>
            <a:ext cx="4818248" cy="366398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8121FAF-75BA-413C-A93A-073ED3F464D5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53816" y="3643283"/>
            <a:ext cx="3285020" cy="2409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79705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F37DC2-2746-469C-AB99-C49A43C4F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4794" y="119993"/>
            <a:ext cx="10515600" cy="132747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EARTHWORMS</a:t>
            </a:r>
            <a:endParaRPr lang="en-US" sz="66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AF12FB1-DB0C-454E-92F7-34B2DCC6DC3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66573" y="1223466"/>
            <a:ext cx="7149002" cy="5361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902693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9C76B3-87A1-4E6B-BB0B-2C34377EF8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FENCE ROWS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62720436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3D5E3F-9C59-4658-AC5B-519513DBC0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7200" dirty="0">
                <a:hlinkClick r:id="rId2" action="ppaction://hlinksldjump"/>
              </a:rPr>
              <a:t>DIME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3341645829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183058-4EFE-4476-8F88-612962524F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6760" y="-145590"/>
            <a:ext cx="10515600" cy="262025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dirty="0">
              <a:hlinkClick r:id="rId2" action="ppaction://hlinksldjump"/>
            </a:endParaRPr>
          </a:p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MARLON WINGER</a:t>
            </a:r>
            <a:endParaRPr lang="en-US" sz="6600" dirty="0"/>
          </a:p>
        </p:txBody>
      </p:sp>
      <p:pic>
        <p:nvPicPr>
          <p:cNvPr id="4" name="Picture 3" descr="A picture containing outdoor&#10;&#10;Description automatically generated">
            <a:extLst>
              <a:ext uri="{FF2B5EF4-FFF2-40B4-BE49-F238E27FC236}">
                <a16:creationId xmlns:a16="http://schemas.microsoft.com/office/drawing/2014/main" id="{F25E8887-6A46-4ADE-9C5E-9FC7BAE6CF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902622" y="3003330"/>
            <a:ext cx="4225159" cy="3168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848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24C755-2153-4543-87EB-8114633B77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31076"/>
            <a:ext cx="10515600" cy="584588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If grazing mature wheat/barley/triticale, you would prefer this seed head trait</a:t>
            </a:r>
            <a:endParaRPr lang="en-US" sz="6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EB586A-A919-4585-8335-31DF4F3CF7E4}"/>
              </a:ext>
            </a:extLst>
          </p:cNvPr>
          <p:cNvSpPr txBox="1"/>
          <p:nvPr/>
        </p:nvSpPr>
        <p:spPr>
          <a:xfrm>
            <a:off x="9475076" y="6157592"/>
            <a:ext cx="1013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ANSWER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278064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478B9A-4E6F-4254-B632-C6BAAF916D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76325" y="157019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NO-TILL &amp;</a:t>
            </a:r>
          </a:p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COVER CROPS</a:t>
            </a:r>
            <a:endParaRPr lang="en-US" sz="66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3C4AB28-D6BF-4D6D-9B54-97BF8209805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00" y="3875714"/>
            <a:ext cx="3873181" cy="290488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05251E5-38D3-47ED-B5BA-0772AC47AA1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5640" y="3875714"/>
            <a:ext cx="3973159" cy="29822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872E1F9-A6E4-4566-B4D5-BECA336F598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1855" y="2464089"/>
            <a:ext cx="3528289" cy="2646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857856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889EA-E42B-4475-946E-D8EB7002AF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30505"/>
            <a:ext cx="10515600" cy="45342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MOTHER NATURE (weeds)</a:t>
            </a:r>
            <a:endParaRPr lang="en-US" sz="66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F160E36-29B5-FA3C-8D37-88EEA7E446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4034" y="1605280"/>
            <a:ext cx="6937292" cy="5140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651948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5128CF-A75E-4A93-B185-9063FE073D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260985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HIGHWAY</a:t>
            </a:r>
            <a:endParaRPr lang="en-US" sz="66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5E17790-7B39-A7DB-BAE2-2C0A8CECEE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0888" y="2237740"/>
            <a:ext cx="8698865" cy="3997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546865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55A8A5-A897-42C1-80E5-F0CBAE0188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1575" y="225425"/>
            <a:ext cx="1051560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BROWN MID-RIB</a:t>
            </a:r>
            <a:endParaRPr lang="en-US" sz="66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CB9BD49-2184-414F-A6A4-1AD6C34EF185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38070" y="1466850"/>
            <a:ext cx="4002101" cy="5292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803681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FBF6A8-0781-4CC0-A929-D4AD34BCF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806B95-1E5B-4907-B3BA-C0B97D252A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5845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8C5268-65EE-42DB-BF38-AFF5C23154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07428"/>
            <a:ext cx="10515600" cy="586953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This cool season grass will not over winter in northern latitudes</a:t>
            </a:r>
            <a:endParaRPr lang="en-US" sz="6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DA0639E-7924-4D09-AC19-587E8A811C6E}"/>
              </a:ext>
            </a:extLst>
          </p:cNvPr>
          <p:cNvSpPr txBox="1"/>
          <p:nvPr/>
        </p:nvSpPr>
        <p:spPr>
          <a:xfrm>
            <a:off x="9546021" y="6176963"/>
            <a:ext cx="1013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ANSWER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5344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1FEC6D-A387-4DA9-8709-9EDB4B40B6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5897" y="204952"/>
            <a:ext cx="11705895" cy="638503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What cover crop functional group has more pronounced </a:t>
            </a:r>
            <a:r>
              <a:rPr lang="en-US" sz="6600" dirty="0" err="1">
                <a:hlinkClick r:id="rId2" action="ppaction://hlinksldjump"/>
              </a:rPr>
              <a:t>rhizosheaths</a:t>
            </a:r>
            <a:r>
              <a:rPr lang="en-US" sz="6600" dirty="0">
                <a:hlinkClick r:id="rId2" action="ppaction://hlinksldjump"/>
              </a:rPr>
              <a:t> than any other cover crop functional group</a:t>
            </a:r>
            <a:endParaRPr lang="en-US" sz="6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B75921E-D8DB-4037-8E32-FF3EF14D8108}"/>
              </a:ext>
            </a:extLst>
          </p:cNvPr>
          <p:cNvSpPr txBox="1"/>
          <p:nvPr/>
        </p:nvSpPr>
        <p:spPr>
          <a:xfrm>
            <a:off x="9569669" y="6219497"/>
            <a:ext cx="1013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ANSWER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6097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9C0A8B-2D39-4C96-9DF1-86B8301587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497" y="291662"/>
            <a:ext cx="11335406" cy="625891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endParaRPr lang="en-US" sz="6600" dirty="0"/>
          </a:p>
          <a:p>
            <a:pPr marL="0" indent="0" algn="ctr">
              <a:buNone/>
            </a:pPr>
            <a:r>
              <a:rPr lang="en-US" sz="6600" dirty="0">
                <a:hlinkClick r:id="rId2" action="ppaction://hlinksldjump"/>
              </a:rPr>
              <a:t>Which warm season grass has the most seeds per pound?</a:t>
            </a:r>
            <a:r>
              <a:rPr lang="en-US" sz="6600" dirty="0"/>
              <a:t> 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EBBE70-CC79-4233-ABA1-005C35CB3BFB}"/>
              </a:ext>
            </a:extLst>
          </p:cNvPr>
          <p:cNvSpPr txBox="1"/>
          <p:nvPr/>
        </p:nvSpPr>
        <p:spPr>
          <a:xfrm>
            <a:off x="9861331" y="6046077"/>
            <a:ext cx="10133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3" action="ppaction://hlinksldjump"/>
              </a:rPr>
              <a:t>ANSWER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81365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D8725B3431366459AF5F4AC59A00211" ma:contentTypeVersion="0" ma:contentTypeDescription="Create a new document." ma:contentTypeScope="" ma:versionID="619164e30a87648564ca1d3260a1cef4">
  <xsd:schema xmlns:xsd="http://www.w3.org/2001/XMLSchema" xmlns:xs="http://www.w3.org/2001/XMLSchema" xmlns:p="http://schemas.microsoft.com/office/2006/metadata/properties" xmlns:ns2="ff54f65f-5900-4f3a-8a8f-36c4ef76e5b6" targetNamespace="http://schemas.microsoft.com/office/2006/metadata/properties" ma:root="true" ma:fieldsID="f5994710f24d112e92e48e9c8ff5f5ce" ns2:_="">
    <xsd:import namespace="ff54f65f-5900-4f3a-8a8f-36c4ef76e5b6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f54f65f-5900-4f3a-8a8f-36c4ef76e5b6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73fb875a-8af9-4255-b008-0995492d31cd" xsi:nil="true"/>
    <lcf76f155ced4ddcb4097134ff3c332f xmlns="12363614-19a6-4ba2-943c-7caa8a5735f9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  <SharedWithUsers xmlns="849593af-9ef4-4dc7-a991-ea6257baf2f0">
      <UserInfo>
        <DisplayName/>
        <AccountId xsi:nil="true"/>
        <AccountType/>
      </UserInfo>
    </SharedWithUsers>
  </documentManagement>
</p:properti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0DF2ABC03FB6E4E9B76E3A625F5898B" ma:contentTypeVersion="19" ma:contentTypeDescription="Create a new document." ma:contentTypeScope="" ma:versionID="e3d415994b0bf6366365def82154d1ba">
  <xsd:schema xmlns:xsd="http://www.w3.org/2001/XMLSchema" xmlns:xs="http://www.w3.org/2001/XMLSchema" xmlns:p="http://schemas.microsoft.com/office/2006/metadata/properties" xmlns:ns1="http://schemas.microsoft.com/sharepoint/v3" xmlns:ns2="12363614-19a6-4ba2-943c-7caa8a5735f9" xmlns:ns3="849593af-9ef4-4dc7-a991-ea6257baf2f0" xmlns:ns4="73fb875a-8af9-4255-b008-0995492d31cd" targetNamespace="http://schemas.microsoft.com/office/2006/metadata/properties" ma:root="true" ma:fieldsID="2a2c3adffaa7d5cde45e05417bd96747" ns1:_="" ns2:_="" ns3:_="" ns4:_="">
    <xsd:import namespace="http://schemas.microsoft.com/sharepoint/v3"/>
    <xsd:import namespace="12363614-19a6-4ba2-943c-7caa8a5735f9"/>
    <xsd:import namespace="849593af-9ef4-4dc7-a991-ea6257baf2f0"/>
    <xsd:import namespace="73fb875a-8af9-4255-b008-0995492d31c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7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8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363614-19a6-4ba2-943c-7caa8a5735f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9593af-9ef4-4dc7-a991-ea6257baf2f0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3fb875a-8af9-4255-b008-0995492d31cd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643d039f-5583-46f0-8301-9a8ed676b916}" ma:internalName="TaxCatchAll" ma:showField="CatchAllData" ma:web="849593af-9ef4-4dc7-a991-ea6257baf2f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5E22DAD-97BF-4BA6-A5A9-729F70D13193}"/>
</file>

<file path=customXml/itemProps2.xml><?xml version="1.0" encoding="utf-8"?>
<ds:datastoreItem xmlns:ds="http://schemas.openxmlformats.org/officeDocument/2006/customXml" ds:itemID="{620CC28B-75F8-496D-930F-07922FBF423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63E6A9D-6D12-46BB-B7B2-0CA0DE3E11C9}">
  <ds:schemaRefs>
    <ds:schemaRef ds:uri="http://schemas.microsoft.com/office/2006/metadata/properties"/>
    <ds:schemaRef ds:uri="http://schemas.microsoft.com/office/infopath/2007/PartnerControls"/>
    <ds:schemaRef ds:uri="190132a1-b740-41e9-a9d3-aef04dc8f2ab"/>
    <ds:schemaRef ds:uri="73fb875a-8af9-4255-b008-0995492d31cd"/>
  </ds:schemaRefs>
</ds:datastoreItem>
</file>

<file path=customXml/itemProps4.xml><?xml version="1.0" encoding="utf-8"?>
<ds:datastoreItem xmlns:ds="http://schemas.openxmlformats.org/officeDocument/2006/customXml" ds:itemID="{4A5B4B14-6C20-417F-8F12-DFCBB9FD4E1D}"/>
</file>

<file path=docProps/app.xml><?xml version="1.0" encoding="utf-8"?>
<Properties xmlns="http://schemas.openxmlformats.org/officeDocument/2006/extended-properties" xmlns:vt="http://schemas.openxmlformats.org/officeDocument/2006/docPropsVTypes">
  <TotalTime>3870</TotalTime>
  <Words>688</Words>
  <Application>Microsoft Office PowerPoint</Application>
  <PresentationFormat>Widescreen</PresentationFormat>
  <Paragraphs>201</Paragraphs>
  <Slides>64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64</vt:i4>
      </vt:variant>
    </vt:vector>
  </HeadingPairs>
  <TitlesOfParts>
    <vt:vector size="65" baseType="lpstr">
      <vt:lpstr>Office Theme</vt:lpstr>
      <vt:lpstr>PowerPoint Presentation</vt:lpstr>
      <vt:lpstr>Cover Crop Jeopardy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Cover Crop Jeopardy</dc:title>
  <dc:creator>Deaton, Keela - NRCS, Sundance, WY</dc:creator>
  <cp:lastModifiedBy>Winger, Marlon - FPAC-NRCS, UT</cp:lastModifiedBy>
  <cp:revision>125</cp:revision>
  <cp:lastPrinted>2021-02-23T20:32:54Z</cp:lastPrinted>
  <dcterms:created xsi:type="dcterms:W3CDTF">2020-09-01T17:22:21Z</dcterms:created>
  <dcterms:modified xsi:type="dcterms:W3CDTF">2024-12-12T21:37:24Z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0x01010020DF2ABC03FB6E4E9B76E3A625F5898B</vt:lpwstr>
  </property>
  <property fmtid="{D5CDD505-2E9C-101B-9397-08002B2CF9AE}" pid="3" name="MediaServiceImageTags">
    <vt:lpwstr/>
  </property>
  <property fmtid="{D5CDD505-2E9C-101B-9397-08002B2CF9AE}" pid="4" name="Order">
    <vt:lpwstr>32500.0000000000</vt:lpwstr>
  </property>
  <property fmtid="{D5CDD505-2E9C-101B-9397-08002B2CF9AE}" pid="5" name="xd_ProgID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ComplianceAssetId">
    <vt:lpwstr/>
  </property>
  <property fmtid="{D5CDD505-2E9C-101B-9397-08002B2CF9AE}" pid="9" name="TemplateUrl">
    <vt:lpwstr/>
  </property>
  <property fmtid="{D5CDD505-2E9C-101B-9397-08002B2CF9AE}" pid="10" name="_ExtendedDescription">
    <vt:lpwstr/>
  </property>
  <property fmtid="{D5CDD505-2E9C-101B-9397-08002B2CF9AE}" pid="11" name="TriggerFlowInfo">
    <vt:lpwstr/>
  </property>
  <property fmtid="{D5CDD505-2E9C-101B-9397-08002B2CF9AE}" pid="12" name="xd_Signature">
    <vt:lpwstr/>
  </property>
</Properties>
</file>